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59" r:id="rId4"/>
    <p:sldId id="282" r:id="rId5"/>
    <p:sldId id="284" r:id="rId6"/>
    <p:sldId id="261" r:id="rId7"/>
    <p:sldId id="294" r:id="rId8"/>
    <p:sldId id="263" r:id="rId9"/>
    <p:sldId id="283" r:id="rId10"/>
    <p:sldId id="264" r:id="rId11"/>
    <p:sldId id="265" r:id="rId12"/>
    <p:sldId id="286" r:id="rId13"/>
    <p:sldId id="289" r:id="rId14"/>
    <p:sldId id="275" r:id="rId15"/>
    <p:sldId id="267" r:id="rId16"/>
    <p:sldId id="269" r:id="rId17"/>
    <p:sldId id="270" r:id="rId18"/>
    <p:sldId id="268" r:id="rId19"/>
    <p:sldId id="290" r:id="rId20"/>
    <p:sldId id="272" r:id="rId21"/>
    <p:sldId id="274" r:id="rId22"/>
    <p:sldId id="273" r:id="rId23"/>
    <p:sldId id="277" r:id="rId24"/>
    <p:sldId id="279" r:id="rId25"/>
    <p:sldId id="295" r:id="rId26"/>
    <p:sldId id="291" r:id="rId27"/>
    <p:sldId id="292" r:id="rId28"/>
    <p:sldId id="280" r:id="rId29"/>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48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43" autoAdjust="0"/>
    <p:restoredTop sz="94660"/>
  </p:normalViewPr>
  <p:slideViewPr>
    <p:cSldViewPr>
      <p:cViewPr varScale="1">
        <p:scale>
          <a:sx n="63" d="100"/>
          <a:sy n="63" d="100"/>
        </p:scale>
        <p:origin x="-81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pPr>
              <a:defRPr/>
            </a:pPr>
            <a:fld id="{4272A9D5-520F-48E4-93AF-00134389F037}" type="datetimeFigureOut">
              <a:rPr lang="fr-FR" smtClean="0"/>
              <a:pPr>
                <a:defRPr/>
              </a:pPr>
              <a:t>03/04/2014</a:t>
            </a:fld>
            <a:endParaRPr lang="fr-CA"/>
          </a:p>
        </p:txBody>
      </p:sp>
      <p:sp>
        <p:nvSpPr>
          <p:cNvPr id="5" name="Symbol zastępczy stopki 4"/>
          <p:cNvSpPr>
            <a:spLocks noGrp="1"/>
          </p:cNvSpPr>
          <p:nvPr>
            <p:ph type="ftr" sz="quarter" idx="11"/>
          </p:nvPr>
        </p:nvSpPr>
        <p:spPr/>
        <p:txBody>
          <a:bodyPr/>
          <a:lstStyle/>
          <a:p>
            <a:pPr>
              <a:defRPr/>
            </a:pPr>
            <a:endParaRPr lang="fr-CA"/>
          </a:p>
        </p:txBody>
      </p:sp>
      <p:sp>
        <p:nvSpPr>
          <p:cNvPr id="6" name="Symbol zastępczy numeru slajdu 5"/>
          <p:cNvSpPr>
            <a:spLocks noGrp="1"/>
          </p:cNvSpPr>
          <p:nvPr>
            <p:ph type="sldNum" sz="quarter" idx="12"/>
          </p:nvPr>
        </p:nvSpPr>
        <p:spPr/>
        <p:txBody>
          <a:bodyPr/>
          <a:lstStyle/>
          <a:p>
            <a:pPr>
              <a:defRPr/>
            </a:pPr>
            <a:fld id="{278F3AB9-F24C-471F-8CEC-05CDE2FD0B86}" type="slidenum">
              <a:rPr lang="fr-CA" smtClean="0"/>
              <a:pPr>
                <a:defRPr/>
              </a:pPr>
              <a:t>‹#›</a:t>
            </a:fld>
            <a:endParaRPr lang="fr-CA"/>
          </a:p>
        </p:txBody>
      </p:sp>
    </p:spTree>
    <p:extLst>
      <p:ext uri="{BB962C8B-B14F-4D97-AF65-F5344CB8AC3E}">
        <p14:creationId xmlns:p14="http://schemas.microsoft.com/office/powerpoint/2010/main" val="1939147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a:defRPr/>
            </a:pPr>
            <a:fld id="{4272A9D5-520F-48E4-93AF-00134389F037}" type="datetimeFigureOut">
              <a:rPr lang="fr-FR" smtClean="0"/>
              <a:pPr>
                <a:defRPr/>
              </a:pPr>
              <a:t>03/04/2014</a:t>
            </a:fld>
            <a:endParaRPr lang="fr-CA"/>
          </a:p>
        </p:txBody>
      </p:sp>
      <p:sp>
        <p:nvSpPr>
          <p:cNvPr id="5" name="Symbol zastępczy stopki 4"/>
          <p:cNvSpPr>
            <a:spLocks noGrp="1"/>
          </p:cNvSpPr>
          <p:nvPr>
            <p:ph type="ftr" sz="quarter" idx="11"/>
          </p:nvPr>
        </p:nvSpPr>
        <p:spPr/>
        <p:txBody>
          <a:bodyPr/>
          <a:lstStyle/>
          <a:p>
            <a:pPr>
              <a:defRPr/>
            </a:pPr>
            <a:endParaRPr lang="fr-CA"/>
          </a:p>
        </p:txBody>
      </p:sp>
      <p:sp>
        <p:nvSpPr>
          <p:cNvPr id="6" name="Symbol zastępczy numeru slajdu 5"/>
          <p:cNvSpPr>
            <a:spLocks noGrp="1"/>
          </p:cNvSpPr>
          <p:nvPr>
            <p:ph type="sldNum" sz="quarter" idx="12"/>
          </p:nvPr>
        </p:nvSpPr>
        <p:spPr/>
        <p:txBody>
          <a:bodyPr/>
          <a:lstStyle/>
          <a:p>
            <a:pPr>
              <a:defRPr/>
            </a:pPr>
            <a:fld id="{278F3AB9-F24C-471F-8CEC-05CDE2FD0B86}" type="slidenum">
              <a:rPr lang="fr-CA" smtClean="0"/>
              <a:pPr>
                <a:defRPr/>
              </a:pPr>
              <a:t>‹#›</a:t>
            </a:fld>
            <a:endParaRPr lang="fr-CA"/>
          </a:p>
        </p:txBody>
      </p:sp>
    </p:spTree>
    <p:extLst>
      <p:ext uri="{BB962C8B-B14F-4D97-AF65-F5344CB8AC3E}">
        <p14:creationId xmlns:p14="http://schemas.microsoft.com/office/powerpoint/2010/main" val="2450826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a:defRPr/>
            </a:pPr>
            <a:fld id="{4272A9D5-520F-48E4-93AF-00134389F037}" type="datetimeFigureOut">
              <a:rPr lang="fr-FR" smtClean="0"/>
              <a:pPr>
                <a:defRPr/>
              </a:pPr>
              <a:t>03/04/2014</a:t>
            </a:fld>
            <a:endParaRPr lang="fr-CA"/>
          </a:p>
        </p:txBody>
      </p:sp>
      <p:sp>
        <p:nvSpPr>
          <p:cNvPr id="5" name="Symbol zastępczy stopki 4"/>
          <p:cNvSpPr>
            <a:spLocks noGrp="1"/>
          </p:cNvSpPr>
          <p:nvPr>
            <p:ph type="ftr" sz="quarter" idx="11"/>
          </p:nvPr>
        </p:nvSpPr>
        <p:spPr/>
        <p:txBody>
          <a:bodyPr/>
          <a:lstStyle/>
          <a:p>
            <a:pPr>
              <a:defRPr/>
            </a:pPr>
            <a:endParaRPr lang="fr-CA"/>
          </a:p>
        </p:txBody>
      </p:sp>
      <p:sp>
        <p:nvSpPr>
          <p:cNvPr id="6" name="Symbol zastępczy numeru slajdu 5"/>
          <p:cNvSpPr>
            <a:spLocks noGrp="1"/>
          </p:cNvSpPr>
          <p:nvPr>
            <p:ph type="sldNum" sz="quarter" idx="12"/>
          </p:nvPr>
        </p:nvSpPr>
        <p:spPr/>
        <p:txBody>
          <a:bodyPr/>
          <a:lstStyle/>
          <a:p>
            <a:pPr>
              <a:defRPr/>
            </a:pPr>
            <a:fld id="{278F3AB9-F24C-471F-8CEC-05CDE2FD0B86}" type="slidenum">
              <a:rPr lang="fr-CA" smtClean="0"/>
              <a:pPr>
                <a:defRPr/>
              </a:pPr>
              <a:t>‹#›</a:t>
            </a:fld>
            <a:endParaRPr lang="fr-CA"/>
          </a:p>
        </p:txBody>
      </p:sp>
    </p:spTree>
    <p:extLst>
      <p:ext uri="{BB962C8B-B14F-4D97-AF65-F5344CB8AC3E}">
        <p14:creationId xmlns:p14="http://schemas.microsoft.com/office/powerpoint/2010/main" val="1583864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a:defRPr/>
            </a:pPr>
            <a:fld id="{4272A9D5-520F-48E4-93AF-00134389F037}" type="datetimeFigureOut">
              <a:rPr lang="fr-FR" smtClean="0"/>
              <a:pPr>
                <a:defRPr/>
              </a:pPr>
              <a:t>03/04/2014</a:t>
            </a:fld>
            <a:endParaRPr lang="fr-CA"/>
          </a:p>
        </p:txBody>
      </p:sp>
      <p:sp>
        <p:nvSpPr>
          <p:cNvPr id="5" name="Symbol zastępczy stopki 4"/>
          <p:cNvSpPr>
            <a:spLocks noGrp="1"/>
          </p:cNvSpPr>
          <p:nvPr>
            <p:ph type="ftr" sz="quarter" idx="11"/>
          </p:nvPr>
        </p:nvSpPr>
        <p:spPr/>
        <p:txBody>
          <a:bodyPr/>
          <a:lstStyle/>
          <a:p>
            <a:pPr>
              <a:defRPr/>
            </a:pPr>
            <a:endParaRPr lang="fr-CA"/>
          </a:p>
        </p:txBody>
      </p:sp>
      <p:sp>
        <p:nvSpPr>
          <p:cNvPr id="6" name="Symbol zastępczy numeru slajdu 5"/>
          <p:cNvSpPr>
            <a:spLocks noGrp="1"/>
          </p:cNvSpPr>
          <p:nvPr>
            <p:ph type="sldNum" sz="quarter" idx="12"/>
          </p:nvPr>
        </p:nvSpPr>
        <p:spPr/>
        <p:txBody>
          <a:bodyPr/>
          <a:lstStyle/>
          <a:p>
            <a:pPr>
              <a:defRPr/>
            </a:pPr>
            <a:fld id="{278F3AB9-F24C-471F-8CEC-05CDE2FD0B86}" type="slidenum">
              <a:rPr lang="fr-CA" smtClean="0"/>
              <a:pPr>
                <a:defRPr/>
              </a:pPr>
              <a:t>‹#›</a:t>
            </a:fld>
            <a:endParaRPr lang="fr-CA"/>
          </a:p>
        </p:txBody>
      </p:sp>
    </p:spTree>
    <p:extLst>
      <p:ext uri="{BB962C8B-B14F-4D97-AF65-F5344CB8AC3E}">
        <p14:creationId xmlns:p14="http://schemas.microsoft.com/office/powerpoint/2010/main" val="3712790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pPr>
              <a:defRPr/>
            </a:pPr>
            <a:fld id="{4272A9D5-520F-48E4-93AF-00134389F037}" type="datetimeFigureOut">
              <a:rPr lang="fr-FR" smtClean="0"/>
              <a:pPr>
                <a:defRPr/>
              </a:pPr>
              <a:t>03/04/2014</a:t>
            </a:fld>
            <a:endParaRPr lang="fr-CA"/>
          </a:p>
        </p:txBody>
      </p:sp>
      <p:sp>
        <p:nvSpPr>
          <p:cNvPr id="5" name="Symbol zastępczy stopki 4"/>
          <p:cNvSpPr>
            <a:spLocks noGrp="1"/>
          </p:cNvSpPr>
          <p:nvPr>
            <p:ph type="ftr" sz="quarter" idx="11"/>
          </p:nvPr>
        </p:nvSpPr>
        <p:spPr/>
        <p:txBody>
          <a:bodyPr/>
          <a:lstStyle/>
          <a:p>
            <a:pPr>
              <a:defRPr/>
            </a:pPr>
            <a:endParaRPr lang="fr-CA"/>
          </a:p>
        </p:txBody>
      </p:sp>
      <p:sp>
        <p:nvSpPr>
          <p:cNvPr id="6" name="Symbol zastępczy numeru slajdu 5"/>
          <p:cNvSpPr>
            <a:spLocks noGrp="1"/>
          </p:cNvSpPr>
          <p:nvPr>
            <p:ph type="sldNum" sz="quarter" idx="12"/>
          </p:nvPr>
        </p:nvSpPr>
        <p:spPr/>
        <p:txBody>
          <a:bodyPr/>
          <a:lstStyle/>
          <a:p>
            <a:pPr>
              <a:defRPr/>
            </a:pPr>
            <a:fld id="{278F3AB9-F24C-471F-8CEC-05CDE2FD0B86}" type="slidenum">
              <a:rPr lang="fr-CA" smtClean="0"/>
              <a:pPr>
                <a:defRPr/>
              </a:pPr>
              <a:t>‹#›</a:t>
            </a:fld>
            <a:endParaRPr lang="fr-CA"/>
          </a:p>
        </p:txBody>
      </p:sp>
    </p:spTree>
    <p:extLst>
      <p:ext uri="{BB962C8B-B14F-4D97-AF65-F5344CB8AC3E}">
        <p14:creationId xmlns:p14="http://schemas.microsoft.com/office/powerpoint/2010/main" val="2689553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pPr>
              <a:defRPr/>
            </a:pPr>
            <a:fld id="{4272A9D5-520F-48E4-93AF-00134389F037}" type="datetimeFigureOut">
              <a:rPr lang="fr-FR" smtClean="0"/>
              <a:pPr>
                <a:defRPr/>
              </a:pPr>
              <a:t>03/04/2014</a:t>
            </a:fld>
            <a:endParaRPr lang="fr-CA"/>
          </a:p>
        </p:txBody>
      </p:sp>
      <p:sp>
        <p:nvSpPr>
          <p:cNvPr id="6" name="Symbol zastępczy stopki 5"/>
          <p:cNvSpPr>
            <a:spLocks noGrp="1"/>
          </p:cNvSpPr>
          <p:nvPr>
            <p:ph type="ftr" sz="quarter" idx="11"/>
          </p:nvPr>
        </p:nvSpPr>
        <p:spPr/>
        <p:txBody>
          <a:bodyPr/>
          <a:lstStyle/>
          <a:p>
            <a:pPr>
              <a:defRPr/>
            </a:pPr>
            <a:endParaRPr lang="fr-CA"/>
          </a:p>
        </p:txBody>
      </p:sp>
      <p:sp>
        <p:nvSpPr>
          <p:cNvPr id="7" name="Symbol zastępczy numeru slajdu 6"/>
          <p:cNvSpPr>
            <a:spLocks noGrp="1"/>
          </p:cNvSpPr>
          <p:nvPr>
            <p:ph type="sldNum" sz="quarter" idx="12"/>
          </p:nvPr>
        </p:nvSpPr>
        <p:spPr/>
        <p:txBody>
          <a:bodyPr/>
          <a:lstStyle/>
          <a:p>
            <a:pPr>
              <a:defRPr/>
            </a:pPr>
            <a:fld id="{278F3AB9-F24C-471F-8CEC-05CDE2FD0B86}" type="slidenum">
              <a:rPr lang="fr-CA" smtClean="0"/>
              <a:pPr>
                <a:defRPr/>
              </a:pPr>
              <a:t>‹#›</a:t>
            </a:fld>
            <a:endParaRPr lang="fr-CA"/>
          </a:p>
        </p:txBody>
      </p:sp>
    </p:spTree>
    <p:extLst>
      <p:ext uri="{BB962C8B-B14F-4D97-AF65-F5344CB8AC3E}">
        <p14:creationId xmlns:p14="http://schemas.microsoft.com/office/powerpoint/2010/main" val="2017090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pPr>
              <a:defRPr/>
            </a:pPr>
            <a:fld id="{4272A9D5-520F-48E4-93AF-00134389F037}" type="datetimeFigureOut">
              <a:rPr lang="fr-FR" smtClean="0"/>
              <a:pPr>
                <a:defRPr/>
              </a:pPr>
              <a:t>03/04/2014</a:t>
            </a:fld>
            <a:endParaRPr lang="fr-CA"/>
          </a:p>
        </p:txBody>
      </p:sp>
      <p:sp>
        <p:nvSpPr>
          <p:cNvPr id="8" name="Symbol zastępczy stopki 7"/>
          <p:cNvSpPr>
            <a:spLocks noGrp="1"/>
          </p:cNvSpPr>
          <p:nvPr>
            <p:ph type="ftr" sz="quarter" idx="11"/>
          </p:nvPr>
        </p:nvSpPr>
        <p:spPr/>
        <p:txBody>
          <a:bodyPr/>
          <a:lstStyle/>
          <a:p>
            <a:pPr>
              <a:defRPr/>
            </a:pPr>
            <a:endParaRPr lang="fr-CA"/>
          </a:p>
        </p:txBody>
      </p:sp>
      <p:sp>
        <p:nvSpPr>
          <p:cNvPr id="9" name="Symbol zastępczy numeru slajdu 8"/>
          <p:cNvSpPr>
            <a:spLocks noGrp="1"/>
          </p:cNvSpPr>
          <p:nvPr>
            <p:ph type="sldNum" sz="quarter" idx="12"/>
          </p:nvPr>
        </p:nvSpPr>
        <p:spPr/>
        <p:txBody>
          <a:bodyPr/>
          <a:lstStyle/>
          <a:p>
            <a:pPr>
              <a:defRPr/>
            </a:pPr>
            <a:fld id="{278F3AB9-F24C-471F-8CEC-05CDE2FD0B86}" type="slidenum">
              <a:rPr lang="fr-CA" smtClean="0"/>
              <a:pPr>
                <a:defRPr/>
              </a:pPr>
              <a:t>‹#›</a:t>
            </a:fld>
            <a:endParaRPr lang="fr-CA"/>
          </a:p>
        </p:txBody>
      </p:sp>
    </p:spTree>
    <p:extLst>
      <p:ext uri="{BB962C8B-B14F-4D97-AF65-F5344CB8AC3E}">
        <p14:creationId xmlns:p14="http://schemas.microsoft.com/office/powerpoint/2010/main" val="467786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pPr>
              <a:defRPr/>
            </a:pPr>
            <a:fld id="{4272A9D5-520F-48E4-93AF-00134389F037}" type="datetimeFigureOut">
              <a:rPr lang="fr-FR" smtClean="0"/>
              <a:pPr>
                <a:defRPr/>
              </a:pPr>
              <a:t>03/04/2014</a:t>
            </a:fld>
            <a:endParaRPr lang="fr-CA"/>
          </a:p>
        </p:txBody>
      </p:sp>
      <p:sp>
        <p:nvSpPr>
          <p:cNvPr id="4" name="Symbol zastępczy stopki 3"/>
          <p:cNvSpPr>
            <a:spLocks noGrp="1"/>
          </p:cNvSpPr>
          <p:nvPr>
            <p:ph type="ftr" sz="quarter" idx="11"/>
          </p:nvPr>
        </p:nvSpPr>
        <p:spPr/>
        <p:txBody>
          <a:bodyPr/>
          <a:lstStyle/>
          <a:p>
            <a:pPr>
              <a:defRPr/>
            </a:pPr>
            <a:endParaRPr lang="fr-CA"/>
          </a:p>
        </p:txBody>
      </p:sp>
      <p:sp>
        <p:nvSpPr>
          <p:cNvPr id="5" name="Symbol zastępczy numeru slajdu 4"/>
          <p:cNvSpPr>
            <a:spLocks noGrp="1"/>
          </p:cNvSpPr>
          <p:nvPr>
            <p:ph type="sldNum" sz="quarter" idx="12"/>
          </p:nvPr>
        </p:nvSpPr>
        <p:spPr/>
        <p:txBody>
          <a:bodyPr/>
          <a:lstStyle/>
          <a:p>
            <a:pPr>
              <a:defRPr/>
            </a:pPr>
            <a:fld id="{278F3AB9-F24C-471F-8CEC-05CDE2FD0B86}" type="slidenum">
              <a:rPr lang="fr-CA" smtClean="0"/>
              <a:pPr>
                <a:defRPr/>
              </a:pPr>
              <a:t>‹#›</a:t>
            </a:fld>
            <a:endParaRPr lang="fr-CA"/>
          </a:p>
        </p:txBody>
      </p:sp>
    </p:spTree>
    <p:extLst>
      <p:ext uri="{BB962C8B-B14F-4D97-AF65-F5344CB8AC3E}">
        <p14:creationId xmlns:p14="http://schemas.microsoft.com/office/powerpoint/2010/main" val="3190917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pPr>
              <a:defRPr/>
            </a:pPr>
            <a:fld id="{4272A9D5-520F-48E4-93AF-00134389F037}" type="datetimeFigureOut">
              <a:rPr lang="fr-FR" smtClean="0"/>
              <a:pPr>
                <a:defRPr/>
              </a:pPr>
              <a:t>03/04/2014</a:t>
            </a:fld>
            <a:endParaRPr lang="fr-CA"/>
          </a:p>
        </p:txBody>
      </p:sp>
      <p:sp>
        <p:nvSpPr>
          <p:cNvPr id="3" name="Symbol zastępczy stopki 2"/>
          <p:cNvSpPr>
            <a:spLocks noGrp="1"/>
          </p:cNvSpPr>
          <p:nvPr>
            <p:ph type="ftr" sz="quarter" idx="11"/>
          </p:nvPr>
        </p:nvSpPr>
        <p:spPr/>
        <p:txBody>
          <a:bodyPr/>
          <a:lstStyle/>
          <a:p>
            <a:pPr>
              <a:defRPr/>
            </a:pPr>
            <a:endParaRPr lang="fr-CA"/>
          </a:p>
        </p:txBody>
      </p:sp>
      <p:sp>
        <p:nvSpPr>
          <p:cNvPr id="4" name="Symbol zastępczy numeru slajdu 3"/>
          <p:cNvSpPr>
            <a:spLocks noGrp="1"/>
          </p:cNvSpPr>
          <p:nvPr>
            <p:ph type="sldNum" sz="quarter" idx="12"/>
          </p:nvPr>
        </p:nvSpPr>
        <p:spPr/>
        <p:txBody>
          <a:bodyPr/>
          <a:lstStyle/>
          <a:p>
            <a:pPr>
              <a:defRPr/>
            </a:pPr>
            <a:fld id="{278F3AB9-F24C-471F-8CEC-05CDE2FD0B86}" type="slidenum">
              <a:rPr lang="fr-CA" smtClean="0"/>
              <a:pPr>
                <a:defRPr/>
              </a:pPr>
              <a:t>‹#›</a:t>
            </a:fld>
            <a:endParaRPr lang="fr-CA"/>
          </a:p>
        </p:txBody>
      </p:sp>
    </p:spTree>
    <p:extLst>
      <p:ext uri="{BB962C8B-B14F-4D97-AF65-F5344CB8AC3E}">
        <p14:creationId xmlns:p14="http://schemas.microsoft.com/office/powerpoint/2010/main" val="473938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pPr>
              <a:defRPr/>
            </a:pPr>
            <a:fld id="{4272A9D5-520F-48E4-93AF-00134389F037}" type="datetimeFigureOut">
              <a:rPr lang="fr-FR" smtClean="0"/>
              <a:pPr>
                <a:defRPr/>
              </a:pPr>
              <a:t>03/04/2014</a:t>
            </a:fld>
            <a:endParaRPr lang="fr-CA"/>
          </a:p>
        </p:txBody>
      </p:sp>
      <p:sp>
        <p:nvSpPr>
          <p:cNvPr id="6" name="Symbol zastępczy stopki 5"/>
          <p:cNvSpPr>
            <a:spLocks noGrp="1"/>
          </p:cNvSpPr>
          <p:nvPr>
            <p:ph type="ftr" sz="quarter" idx="11"/>
          </p:nvPr>
        </p:nvSpPr>
        <p:spPr/>
        <p:txBody>
          <a:bodyPr/>
          <a:lstStyle/>
          <a:p>
            <a:pPr>
              <a:defRPr/>
            </a:pPr>
            <a:endParaRPr lang="fr-CA"/>
          </a:p>
        </p:txBody>
      </p:sp>
      <p:sp>
        <p:nvSpPr>
          <p:cNvPr id="7" name="Symbol zastępczy numeru slajdu 6"/>
          <p:cNvSpPr>
            <a:spLocks noGrp="1"/>
          </p:cNvSpPr>
          <p:nvPr>
            <p:ph type="sldNum" sz="quarter" idx="12"/>
          </p:nvPr>
        </p:nvSpPr>
        <p:spPr/>
        <p:txBody>
          <a:bodyPr/>
          <a:lstStyle/>
          <a:p>
            <a:pPr>
              <a:defRPr/>
            </a:pPr>
            <a:fld id="{278F3AB9-F24C-471F-8CEC-05CDE2FD0B86}" type="slidenum">
              <a:rPr lang="fr-CA" smtClean="0"/>
              <a:pPr>
                <a:defRPr/>
              </a:pPr>
              <a:t>‹#›</a:t>
            </a:fld>
            <a:endParaRPr lang="fr-CA"/>
          </a:p>
        </p:txBody>
      </p:sp>
    </p:spTree>
    <p:extLst>
      <p:ext uri="{BB962C8B-B14F-4D97-AF65-F5344CB8AC3E}">
        <p14:creationId xmlns:p14="http://schemas.microsoft.com/office/powerpoint/2010/main" val="2407550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pPr>
              <a:defRPr/>
            </a:pPr>
            <a:fld id="{4272A9D5-520F-48E4-93AF-00134389F037}" type="datetimeFigureOut">
              <a:rPr lang="fr-FR" smtClean="0"/>
              <a:pPr>
                <a:defRPr/>
              </a:pPr>
              <a:t>03/04/2014</a:t>
            </a:fld>
            <a:endParaRPr lang="fr-CA"/>
          </a:p>
        </p:txBody>
      </p:sp>
      <p:sp>
        <p:nvSpPr>
          <p:cNvPr id="6" name="Symbol zastępczy stopki 5"/>
          <p:cNvSpPr>
            <a:spLocks noGrp="1"/>
          </p:cNvSpPr>
          <p:nvPr>
            <p:ph type="ftr" sz="quarter" idx="11"/>
          </p:nvPr>
        </p:nvSpPr>
        <p:spPr/>
        <p:txBody>
          <a:bodyPr/>
          <a:lstStyle/>
          <a:p>
            <a:pPr>
              <a:defRPr/>
            </a:pPr>
            <a:endParaRPr lang="fr-CA"/>
          </a:p>
        </p:txBody>
      </p:sp>
      <p:sp>
        <p:nvSpPr>
          <p:cNvPr id="7" name="Symbol zastępczy numeru slajdu 6"/>
          <p:cNvSpPr>
            <a:spLocks noGrp="1"/>
          </p:cNvSpPr>
          <p:nvPr>
            <p:ph type="sldNum" sz="quarter" idx="12"/>
          </p:nvPr>
        </p:nvSpPr>
        <p:spPr/>
        <p:txBody>
          <a:bodyPr/>
          <a:lstStyle/>
          <a:p>
            <a:pPr>
              <a:defRPr/>
            </a:pPr>
            <a:fld id="{278F3AB9-F24C-471F-8CEC-05CDE2FD0B86}" type="slidenum">
              <a:rPr lang="fr-CA" smtClean="0"/>
              <a:pPr>
                <a:defRPr/>
              </a:pPr>
              <a:t>‹#›</a:t>
            </a:fld>
            <a:endParaRPr lang="fr-CA"/>
          </a:p>
        </p:txBody>
      </p:sp>
    </p:spTree>
    <p:extLst>
      <p:ext uri="{BB962C8B-B14F-4D97-AF65-F5344CB8AC3E}">
        <p14:creationId xmlns:p14="http://schemas.microsoft.com/office/powerpoint/2010/main" val="2053016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272A9D5-520F-48E4-93AF-00134389F037}" type="datetimeFigureOut">
              <a:rPr lang="fr-FR" smtClean="0"/>
              <a:pPr>
                <a:defRPr/>
              </a:pPr>
              <a:t>03/04/2014</a:t>
            </a:fld>
            <a:endParaRPr lang="fr-CA"/>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CA"/>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78F3AB9-F24C-471F-8CEC-05CDE2FD0B86}" type="slidenum">
              <a:rPr lang="fr-CA" smtClean="0"/>
              <a:pPr>
                <a:defRPr/>
              </a:pPr>
              <a:t>‹#›</a:t>
            </a:fld>
            <a:endParaRPr lang="fr-CA"/>
          </a:p>
        </p:txBody>
      </p:sp>
    </p:spTree>
    <p:extLst>
      <p:ext uri="{BB962C8B-B14F-4D97-AF65-F5344CB8AC3E}">
        <p14:creationId xmlns:p14="http://schemas.microsoft.com/office/powerpoint/2010/main" val="3085802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21.jp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prasowe.com/matura-coraz-blizej-dzwiek/"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http://www.wiadomosci24.pl/artykul/matura_2008_zobacz_rozwiazania_z_chemii_i_historii_muzyki_66646.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prasowe.com/matura-coraz-blizej-dzwiek/"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www.wiadomosci24.pl/artykul/matura_2008_zobacz_rozwiazania_z_chemii_i_historii_muzyki_66646.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prasowe.com/matura-coraz-blizej-dzwiek/"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www.wiadomosci24.pl/artykul/matura_2008_zobacz_rozwiazania_z_chemii_i_historii_muzyki_66646.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Titre 1"/>
          <p:cNvSpPr>
            <a:spLocks noGrp="1"/>
          </p:cNvSpPr>
          <p:nvPr>
            <p:ph type="ctrTitle"/>
          </p:nvPr>
        </p:nvSpPr>
        <p:spPr>
          <a:xfrm>
            <a:off x="755576" y="476672"/>
            <a:ext cx="6984776" cy="1133475"/>
          </a:xfrm>
        </p:spPr>
        <p:txBody>
          <a:bodyPr>
            <a:normAutofit fontScale="90000"/>
          </a:bodyPr>
          <a:lstStyle/>
          <a:p>
            <a:r>
              <a:rPr lang="en-US" sz="6000" dirty="0">
                <a:solidFill>
                  <a:srgbClr val="9C4839"/>
                </a:solidFill>
              </a:rPr>
              <a:t>Social digitization </a:t>
            </a:r>
            <a:r>
              <a:rPr lang="pl-PL" sz="4200" dirty="0" smtClean="0">
                <a:solidFill>
                  <a:srgbClr val="9C4839"/>
                </a:solidFill>
              </a:rPr>
              <a:t/>
            </a:r>
            <a:br>
              <a:rPr lang="pl-PL" sz="4200" dirty="0" smtClean="0">
                <a:solidFill>
                  <a:srgbClr val="9C4839"/>
                </a:solidFill>
              </a:rPr>
            </a:br>
            <a:r>
              <a:rPr lang="en-US" sz="4200" dirty="0" smtClean="0">
                <a:solidFill>
                  <a:srgbClr val="9C4839"/>
                </a:solidFill>
              </a:rPr>
              <a:t>an </a:t>
            </a:r>
            <a:r>
              <a:rPr lang="en-US" sz="4200" dirty="0">
                <a:solidFill>
                  <a:srgbClr val="9C4839"/>
                </a:solidFill>
              </a:rPr>
              <a:t>alternative to a digital library</a:t>
            </a:r>
            <a:endParaRPr lang="fr-CA" sz="4200" dirty="0" smtClean="0">
              <a:solidFill>
                <a:srgbClr val="9C4839"/>
              </a:solidFill>
            </a:endParaRPr>
          </a:p>
        </p:txBody>
      </p:sp>
      <p:sp>
        <p:nvSpPr>
          <p:cNvPr id="13315" name="Sous-titre 2"/>
          <p:cNvSpPr>
            <a:spLocks noGrp="1"/>
          </p:cNvSpPr>
          <p:nvPr>
            <p:ph type="subTitle" idx="1"/>
          </p:nvPr>
        </p:nvSpPr>
        <p:spPr>
          <a:xfrm>
            <a:off x="179512" y="1916832"/>
            <a:ext cx="5629275" cy="1071562"/>
          </a:xfrm>
        </p:spPr>
        <p:txBody>
          <a:bodyPr/>
          <a:lstStyle/>
          <a:p>
            <a:pPr algn="l"/>
            <a:r>
              <a:rPr lang="pl-PL" sz="2400" dirty="0" smtClean="0">
                <a:solidFill>
                  <a:srgbClr val="9C4839"/>
                </a:solidFill>
              </a:rPr>
              <a:t>Witold Kozakiewicz</a:t>
            </a:r>
          </a:p>
          <a:p>
            <a:pPr algn="l"/>
            <a:r>
              <a:rPr lang="pl-PL" sz="2400" dirty="0" smtClean="0">
                <a:solidFill>
                  <a:srgbClr val="9C4839"/>
                </a:solidFill>
              </a:rPr>
              <a:t>Library of </a:t>
            </a:r>
            <a:r>
              <a:rPr lang="pl-PL" sz="2400" dirty="0" err="1" smtClean="0">
                <a:solidFill>
                  <a:srgbClr val="9C4839"/>
                </a:solidFill>
              </a:rPr>
              <a:t>Medical</a:t>
            </a:r>
            <a:r>
              <a:rPr lang="pl-PL" sz="2400" dirty="0" smtClean="0">
                <a:solidFill>
                  <a:srgbClr val="9C4839"/>
                </a:solidFill>
              </a:rPr>
              <a:t> </a:t>
            </a:r>
            <a:r>
              <a:rPr lang="pl-PL" sz="2400" dirty="0" err="1" smtClean="0">
                <a:solidFill>
                  <a:srgbClr val="9C4839"/>
                </a:solidFill>
              </a:rPr>
              <a:t>University</a:t>
            </a:r>
            <a:r>
              <a:rPr lang="pl-PL" sz="2400" dirty="0" smtClean="0">
                <a:solidFill>
                  <a:srgbClr val="9C4839"/>
                </a:solidFill>
              </a:rPr>
              <a:t> of </a:t>
            </a:r>
            <a:r>
              <a:rPr lang="pl-PL" sz="2400" dirty="0" err="1" smtClean="0">
                <a:solidFill>
                  <a:srgbClr val="9C4839"/>
                </a:solidFill>
              </a:rPr>
              <a:t>Lodz</a:t>
            </a:r>
            <a:endParaRPr lang="pl-PL" sz="2400" dirty="0" smtClean="0">
              <a:solidFill>
                <a:srgbClr val="9C483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pic>
        <p:nvPicPr>
          <p:cNvPr id="16" name="Picture 6" descr="plustek OpticBook 3600"/>
          <p:cNvPicPr>
            <a:picLocks noChangeAspect="1" noChangeArrowheads="1"/>
          </p:cNvPicPr>
          <p:nvPr/>
        </p:nvPicPr>
        <p:blipFill>
          <a:blip r:embed="rId3" cstate="print"/>
          <a:srcRect/>
          <a:stretch>
            <a:fillRect/>
          </a:stretch>
        </p:blipFill>
        <p:spPr bwMode="auto">
          <a:xfrm>
            <a:off x="5197122" y="4436908"/>
            <a:ext cx="3805238" cy="2357438"/>
          </a:xfrm>
          <a:prstGeom prst="rect">
            <a:avLst/>
          </a:prstGeom>
          <a:noFill/>
          <a:ln w="9525">
            <a:noFill/>
            <a:miter lim="800000"/>
            <a:headEnd/>
            <a:tailEnd/>
          </a:ln>
        </p:spPr>
      </p:pic>
      <p:sp>
        <p:nvSpPr>
          <p:cNvPr id="2" name="Tytuł 1"/>
          <p:cNvSpPr>
            <a:spLocks noGrp="1"/>
          </p:cNvSpPr>
          <p:nvPr>
            <p:ph type="title"/>
          </p:nvPr>
        </p:nvSpPr>
        <p:spPr>
          <a:xfrm>
            <a:off x="457200" y="274638"/>
            <a:ext cx="8229600" cy="796925"/>
          </a:xfrm>
        </p:spPr>
        <p:txBody>
          <a:bodyPr/>
          <a:lstStyle/>
          <a:p>
            <a:pPr>
              <a:defRPr/>
            </a:pPr>
            <a:r>
              <a:rPr lang="pl-PL" dirty="0" err="1" smtClean="0">
                <a:solidFill>
                  <a:schemeClr val="accent6">
                    <a:lumMod val="50000"/>
                  </a:schemeClr>
                </a:solidFill>
              </a:rPr>
              <a:t>Digitize</a:t>
            </a:r>
            <a:r>
              <a:rPr lang="pl-PL" dirty="0">
                <a:solidFill>
                  <a:schemeClr val="accent6">
                    <a:lumMod val="50000"/>
                  </a:schemeClr>
                </a:solidFill>
              </a:rPr>
              <a:t> </a:t>
            </a:r>
            <a:r>
              <a:rPr lang="pl-PL" dirty="0" smtClean="0">
                <a:solidFill>
                  <a:schemeClr val="accent6">
                    <a:lumMod val="50000"/>
                  </a:schemeClr>
                </a:solidFill>
              </a:rPr>
              <a:t>– </a:t>
            </a:r>
            <a:r>
              <a:rPr lang="pl-PL" dirty="0" err="1" smtClean="0">
                <a:solidFill>
                  <a:schemeClr val="accent6">
                    <a:lumMod val="50000"/>
                  </a:schemeClr>
                </a:solidFill>
              </a:rPr>
              <a:t>it’s</a:t>
            </a:r>
            <a:r>
              <a:rPr lang="pl-PL" dirty="0" smtClean="0">
                <a:solidFill>
                  <a:schemeClr val="accent6">
                    <a:lumMod val="50000"/>
                  </a:schemeClr>
                </a:solidFill>
              </a:rPr>
              <a:t> </a:t>
            </a:r>
            <a:r>
              <a:rPr lang="pl-PL" dirty="0" err="1" smtClean="0">
                <a:solidFill>
                  <a:schemeClr val="accent6">
                    <a:lumMod val="50000"/>
                  </a:schemeClr>
                </a:solidFill>
              </a:rPr>
              <a:t>easy</a:t>
            </a:r>
            <a:endParaRPr lang="pl-PL" dirty="0">
              <a:solidFill>
                <a:schemeClr val="accent6">
                  <a:lumMod val="50000"/>
                </a:schemeClr>
              </a:solidFill>
            </a:endParaRPr>
          </a:p>
        </p:txBody>
      </p:sp>
      <p:grpSp>
        <p:nvGrpSpPr>
          <p:cNvPr id="7" name="Grupa 6"/>
          <p:cNvGrpSpPr/>
          <p:nvPr/>
        </p:nvGrpSpPr>
        <p:grpSpPr>
          <a:xfrm>
            <a:off x="127841" y="1089509"/>
            <a:ext cx="4392488" cy="4117159"/>
            <a:chOff x="1115616" y="1022210"/>
            <a:chExt cx="6283158" cy="4726281"/>
          </a:xfrm>
        </p:grpSpPr>
        <p:pic>
          <p:nvPicPr>
            <p:cNvPr id="19463" name="Picture 7"/>
            <p:cNvPicPr>
              <a:picLocks noChangeAspect="1" noChangeArrowheads="1"/>
            </p:cNvPicPr>
            <p:nvPr/>
          </p:nvPicPr>
          <p:blipFill>
            <a:blip r:embed="rId4" cstate="print"/>
            <a:srcRect/>
            <a:stretch>
              <a:fillRect/>
            </a:stretch>
          </p:blipFill>
          <p:spPr bwMode="auto">
            <a:xfrm>
              <a:off x="1115616" y="1022210"/>
              <a:ext cx="6283158" cy="4381064"/>
            </a:xfrm>
            <a:prstGeom prst="rect">
              <a:avLst/>
            </a:prstGeom>
            <a:noFill/>
            <a:ln w="9525">
              <a:noFill/>
              <a:miter lim="800000"/>
              <a:headEnd/>
              <a:tailEnd/>
            </a:ln>
          </p:spPr>
        </p:pic>
        <p:sp>
          <p:nvSpPr>
            <p:cNvPr id="3" name="pole tekstowe 2"/>
            <p:cNvSpPr txBox="1"/>
            <p:nvPr/>
          </p:nvSpPr>
          <p:spPr>
            <a:xfrm>
              <a:off x="1115616" y="5465842"/>
              <a:ext cx="6151065" cy="282649"/>
            </a:xfrm>
            <a:prstGeom prst="rect">
              <a:avLst/>
            </a:prstGeom>
            <a:noFill/>
          </p:spPr>
          <p:txBody>
            <a:bodyPr wrap="square" rtlCol="0">
              <a:spAutoFit/>
            </a:bodyPr>
            <a:lstStyle/>
            <a:p>
              <a:r>
                <a:rPr lang="pl-PL" sz="1000" dirty="0" smtClean="0">
                  <a:solidFill>
                    <a:schemeClr val="accent6">
                      <a:lumMod val="50000"/>
                    </a:schemeClr>
                  </a:solidFill>
                </a:rPr>
                <a:t>Source</a:t>
              </a:r>
              <a:r>
                <a:rPr lang="pl-PL" sz="1000" dirty="0">
                  <a:solidFill>
                    <a:schemeClr val="accent6">
                      <a:lumMod val="50000"/>
                    </a:schemeClr>
                  </a:solidFill>
                </a:rPr>
                <a:t>: http://bg.p.lodz.pl/podst_uslug.htm#scanner_Z</a:t>
              </a:r>
            </a:p>
          </p:txBody>
        </p:sp>
      </p:grpSp>
      <p:pic>
        <p:nvPicPr>
          <p:cNvPr id="2050" name="Picture 2" descr="nokia lumia camera Next Gen Nokia Lumia flagship smartphone will feature 42 Megapixel PureView came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9306" y="1103226"/>
            <a:ext cx="4214336" cy="300530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standscan-pro-vs-scand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6" name="AutoShape 7" descr="http://icdn4.digitaltrends.com/image/standscan-pro-vs-scandock-970x0.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grpSp>
        <p:nvGrpSpPr>
          <p:cNvPr id="8" name="Grupa 7"/>
          <p:cNvGrpSpPr/>
          <p:nvPr/>
        </p:nvGrpSpPr>
        <p:grpSpPr>
          <a:xfrm>
            <a:off x="416499" y="1089509"/>
            <a:ext cx="6928181" cy="5481466"/>
            <a:chOff x="1444024" y="836712"/>
            <a:chExt cx="7558336" cy="5246811"/>
          </a:xfrm>
        </p:grpSpPr>
        <p:sp>
          <p:nvSpPr>
            <p:cNvPr id="4" name="pole tekstowe 3"/>
            <p:cNvSpPr txBox="1"/>
            <p:nvPr/>
          </p:nvSpPr>
          <p:spPr>
            <a:xfrm>
              <a:off x="1444024" y="5847842"/>
              <a:ext cx="6298939" cy="235681"/>
            </a:xfrm>
            <a:prstGeom prst="rect">
              <a:avLst/>
            </a:prstGeom>
            <a:noFill/>
          </p:spPr>
          <p:txBody>
            <a:bodyPr wrap="square" rtlCol="0">
              <a:spAutoFit/>
            </a:bodyPr>
            <a:lstStyle>
              <a:defPPr>
                <a:defRPr lang="fr-FR"/>
              </a:defPPr>
              <a:lvl1pPr>
                <a:defRPr sz="1000">
                  <a:solidFill>
                    <a:schemeClr val="accent6">
                      <a:lumMod val="50000"/>
                    </a:schemeClr>
                  </a:solidFill>
                </a:defRPr>
              </a:lvl1pPr>
            </a:lstStyle>
            <a:p>
              <a:r>
                <a:rPr lang="pl-PL" dirty="0"/>
                <a:t>http://www.digitaltrends.com/mobile/standscan-vs-scandock-smartphone-scanning/</a:t>
              </a:r>
            </a:p>
          </p:txBody>
        </p:sp>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7908" y="836712"/>
              <a:ext cx="7524452" cy="5011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67544" y="332656"/>
            <a:ext cx="8229600" cy="490066"/>
          </a:xfrm>
        </p:spPr>
        <p:txBody>
          <a:bodyPr>
            <a:normAutofit fontScale="90000"/>
          </a:bodyPr>
          <a:lstStyle/>
          <a:p>
            <a:pPr>
              <a:defRPr/>
            </a:pPr>
            <a:r>
              <a:rPr lang="pl-PL" dirty="0" err="1" smtClean="0">
                <a:solidFill>
                  <a:schemeClr val="accent6">
                    <a:lumMod val="50000"/>
                  </a:schemeClr>
                </a:solidFill>
              </a:rPr>
              <a:t>Share</a:t>
            </a:r>
            <a:r>
              <a:rPr lang="pl-PL" dirty="0" smtClean="0">
                <a:solidFill>
                  <a:schemeClr val="accent6">
                    <a:lumMod val="50000"/>
                  </a:schemeClr>
                </a:solidFill>
              </a:rPr>
              <a:t> - P2P</a:t>
            </a:r>
            <a:endParaRPr lang="pl-PL" dirty="0">
              <a:solidFill>
                <a:schemeClr val="accent6">
                  <a:lumMod val="50000"/>
                </a:schemeClr>
              </a:solidFill>
            </a:endParaRPr>
          </a:p>
        </p:txBody>
      </p:sp>
      <p:pic>
        <p:nvPicPr>
          <p:cNvPr id="22530" name="Symbol zastępczy zawartości 3" descr="kosmetologia-TNTtorrent.jpg"/>
          <p:cNvPicPr>
            <a:picLocks noGrp="1" noChangeAspect="1"/>
          </p:cNvPicPr>
          <p:nvPr>
            <p:ph idx="1"/>
          </p:nvPr>
        </p:nvPicPr>
        <p:blipFill>
          <a:blip r:embed="rId3" cstate="print"/>
          <a:srcRect/>
          <a:stretch>
            <a:fillRect/>
          </a:stretch>
        </p:blipFill>
        <p:spPr>
          <a:xfrm>
            <a:off x="107504" y="1432868"/>
            <a:ext cx="7831137" cy="3714750"/>
          </a:xfrm>
        </p:spPr>
      </p:pic>
      <p:pic>
        <p:nvPicPr>
          <p:cNvPr id="3" name="Obraz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3270" y="1412776"/>
            <a:ext cx="6080730" cy="53184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ytuł 1"/>
          <p:cNvSpPr txBox="1">
            <a:spLocks/>
          </p:cNvSpPr>
          <p:nvPr/>
        </p:nvSpPr>
        <p:spPr>
          <a:xfrm>
            <a:off x="358030" y="188640"/>
            <a:ext cx="86868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pl-PL" sz="4000" dirty="0" err="1" smtClean="0">
                <a:solidFill>
                  <a:schemeClr val="accent6">
                    <a:lumMod val="50000"/>
                  </a:schemeClr>
                </a:solidFill>
              </a:rPr>
              <a:t>Share</a:t>
            </a:r>
            <a:r>
              <a:rPr lang="pl-PL" sz="4000" dirty="0" smtClean="0">
                <a:solidFill>
                  <a:schemeClr val="accent6">
                    <a:lumMod val="50000"/>
                  </a:schemeClr>
                </a:solidFill>
              </a:rPr>
              <a:t> – </a:t>
            </a:r>
            <a:r>
              <a:rPr lang="pl-PL" sz="4000" dirty="0" err="1" smtClean="0">
                <a:solidFill>
                  <a:schemeClr val="accent6">
                    <a:lumMod val="50000"/>
                  </a:schemeClr>
                </a:solidFill>
              </a:rPr>
              <a:t>Forums</a:t>
            </a:r>
            <a:r>
              <a:rPr lang="pl-PL" sz="4000" dirty="0" smtClean="0">
                <a:solidFill>
                  <a:schemeClr val="accent6">
                    <a:lumMod val="50000"/>
                  </a:schemeClr>
                </a:solidFill>
              </a:rPr>
              <a:t> and </a:t>
            </a:r>
            <a:r>
              <a:rPr lang="pl-PL" sz="4000" dirty="0" err="1" smtClean="0">
                <a:solidFill>
                  <a:schemeClr val="accent6">
                    <a:lumMod val="50000"/>
                  </a:schemeClr>
                </a:solidFill>
              </a:rPr>
              <a:t>Cloud</a:t>
            </a:r>
            <a:r>
              <a:rPr lang="pl-PL" sz="4000" dirty="0" smtClean="0">
                <a:solidFill>
                  <a:schemeClr val="accent6">
                    <a:lumMod val="50000"/>
                  </a:schemeClr>
                </a:solidFill>
              </a:rPr>
              <a:t> </a:t>
            </a:r>
            <a:r>
              <a:rPr lang="pl-PL" sz="4000" dirty="0" err="1" smtClean="0">
                <a:solidFill>
                  <a:schemeClr val="accent6">
                    <a:lumMod val="50000"/>
                  </a:schemeClr>
                </a:solidFill>
              </a:rPr>
              <a:t>disk</a:t>
            </a:r>
            <a:endParaRPr lang="pl-PL" sz="4000" dirty="0">
              <a:solidFill>
                <a:schemeClr val="accent6">
                  <a:lumMod val="50000"/>
                </a:schemeClr>
              </a:solidFill>
            </a:endParaRPr>
          </a:p>
        </p:txBody>
      </p:sp>
      <p:pic>
        <p:nvPicPr>
          <p:cNvPr id="7" name="Picture 2"/>
          <p:cNvPicPr>
            <a:picLocks noChangeAspect="1" noChangeArrowheads="1"/>
          </p:cNvPicPr>
          <p:nvPr/>
        </p:nvPicPr>
        <p:blipFill>
          <a:blip r:embed="rId3" cstate="print"/>
          <a:srcRect/>
          <a:stretch>
            <a:fillRect/>
          </a:stretch>
        </p:blipFill>
        <p:spPr bwMode="auto">
          <a:xfrm>
            <a:off x="8334" y="1326778"/>
            <a:ext cx="8358188" cy="4589462"/>
          </a:xfrm>
          <a:prstGeom prst="rect">
            <a:avLst/>
          </a:prstGeom>
          <a:ln>
            <a:headEnd/>
            <a:tailEnd/>
          </a:ln>
        </p:spPr>
        <p:style>
          <a:lnRef idx="2">
            <a:schemeClr val="accent6"/>
          </a:lnRef>
          <a:fillRef idx="1">
            <a:schemeClr val="lt1"/>
          </a:fillRef>
          <a:effectRef idx="0">
            <a:schemeClr val="accent6"/>
          </a:effectRef>
          <a:fontRef idx="minor">
            <a:schemeClr val="dk1"/>
          </a:fontRef>
        </p:style>
      </p:pic>
      <p:pic>
        <p:nvPicPr>
          <p:cNvPr id="8" name="Picture 3"/>
          <p:cNvPicPr>
            <a:picLocks noChangeAspect="1" noChangeArrowheads="1"/>
          </p:cNvPicPr>
          <p:nvPr/>
        </p:nvPicPr>
        <p:blipFill>
          <a:blip r:embed="rId4" cstate="print"/>
          <a:srcRect/>
          <a:stretch>
            <a:fillRect/>
          </a:stretch>
        </p:blipFill>
        <p:spPr bwMode="auto">
          <a:xfrm>
            <a:off x="454868" y="1730002"/>
            <a:ext cx="8375650" cy="4214813"/>
          </a:xfrm>
          <a:prstGeom prst="rect">
            <a:avLst/>
          </a:prstGeom>
          <a:ln>
            <a:headEnd/>
            <a:tailEnd/>
          </a:ln>
        </p:spPr>
        <p:style>
          <a:lnRef idx="2">
            <a:schemeClr val="accent6"/>
          </a:lnRef>
          <a:fillRef idx="1">
            <a:schemeClr val="lt1"/>
          </a:fillRef>
          <a:effectRef idx="0">
            <a:schemeClr val="accent6"/>
          </a:effectRef>
          <a:fontRef idx="minor">
            <a:schemeClr val="dk1"/>
          </a:fontRef>
        </p:style>
      </p:pic>
      <p:pic>
        <p:nvPicPr>
          <p:cNvPr id="9" name="Picture 4"/>
          <p:cNvPicPr>
            <a:picLocks noChangeAspect="1" noChangeArrowheads="1"/>
          </p:cNvPicPr>
          <p:nvPr/>
        </p:nvPicPr>
        <p:blipFill>
          <a:blip r:embed="rId5" cstate="print"/>
          <a:srcRect/>
          <a:stretch>
            <a:fillRect/>
          </a:stretch>
        </p:blipFill>
        <p:spPr bwMode="auto">
          <a:xfrm>
            <a:off x="908620" y="2130276"/>
            <a:ext cx="8143875" cy="4579938"/>
          </a:xfrm>
          <a:prstGeom prst="rect">
            <a:avLst/>
          </a:prstGeom>
          <a:ln>
            <a:headEnd/>
            <a:tailEnd/>
          </a:ln>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80521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ytuł 1"/>
          <p:cNvSpPr txBox="1">
            <a:spLocks/>
          </p:cNvSpPr>
          <p:nvPr/>
        </p:nvSpPr>
        <p:spPr>
          <a:xfrm>
            <a:off x="3635896" y="440668"/>
            <a:ext cx="6050724"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pl-PL" sz="4000" dirty="0" err="1" smtClean="0">
                <a:solidFill>
                  <a:schemeClr val="accent6">
                    <a:lumMod val="50000"/>
                  </a:schemeClr>
                </a:solidFill>
              </a:rPr>
              <a:t>Search</a:t>
            </a:r>
            <a:r>
              <a:rPr lang="pl-PL" sz="4000" dirty="0" smtClean="0">
                <a:solidFill>
                  <a:schemeClr val="accent6">
                    <a:lumMod val="50000"/>
                  </a:schemeClr>
                </a:solidFill>
              </a:rPr>
              <a:t> </a:t>
            </a:r>
            <a:r>
              <a:rPr lang="pl-PL" sz="4000" dirty="0" err="1" smtClean="0">
                <a:solidFill>
                  <a:schemeClr val="accent6">
                    <a:lumMod val="50000"/>
                  </a:schemeClr>
                </a:solidFill>
              </a:rPr>
              <a:t>engines</a:t>
            </a:r>
            <a:endParaRPr lang="pl-PL" sz="4000" dirty="0">
              <a:solidFill>
                <a:schemeClr val="accent6">
                  <a:lumMod val="50000"/>
                </a:schemeClr>
              </a:solidFill>
            </a:endParaRPr>
          </a:p>
        </p:txBody>
      </p:sp>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60648"/>
            <a:ext cx="4480825" cy="5961096"/>
          </a:xfrm>
          <a:prstGeom prst="rect">
            <a:avLst/>
          </a:prstGeom>
        </p:spPr>
      </p:pic>
      <p:pic>
        <p:nvPicPr>
          <p:cNvPr id="3" name="Obraz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4725" y="1772816"/>
            <a:ext cx="5819838" cy="5085184"/>
          </a:xfrm>
          <a:prstGeom prst="rect">
            <a:avLst/>
          </a:prstGeom>
        </p:spPr>
      </p:pic>
    </p:spTree>
    <p:extLst>
      <p:ext uri="{BB962C8B-B14F-4D97-AF65-F5344CB8AC3E}">
        <p14:creationId xmlns:p14="http://schemas.microsoft.com/office/powerpoint/2010/main" val="2515730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5601" name="Tytuł 1"/>
          <p:cNvSpPr>
            <a:spLocks noGrp="1"/>
          </p:cNvSpPr>
          <p:nvPr>
            <p:ph type="title"/>
          </p:nvPr>
        </p:nvSpPr>
        <p:spPr>
          <a:xfrm>
            <a:off x="457200" y="71414"/>
            <a:ext cx="8229600" cy="1143000"/>
          </a:xfrm>
        </p:spPr>
        <p:txBody>
          <a:bodyPr>
            <a:normAutofit fontScale="90000"/>
          </a:bodyPr>
          <a:lstStyle/>
          <a:p>
            <a:r>
              <a:rPr lang="pl-PL" dirty="0" err="1" smtClean="0">
                <a:solidFill>
                  <a:srgbClr val="9C4839"/>
                </a:solidFill>
              </a:rPr>
              <a:t>Dedicated</a:t>
            </a:r>
            <a:r>
              <a:rPr lang="pl-PL" dirty="0" smtClean="0">
                <a:solidFill>
                  <a:srgbClr val="9C4839"/>
                </a:solidFill>
              </a:rPr>
              <a:t> </a:t>
            </a:r>
            <a:r>
              <a:rPr lang="pl-PL" dirty="0" err="1" smtClean="0">
                <a:solidFill>
                  <a:srgbClr val="9C4839"/>
                </a:solidFill>
              </a:rPr>
              <a:t>websites</a:t>
            </a:r>
            <a:r>
              <a:rPr lang="pl-PL" dirty="0" smtClean="0">
                <a:solidFill>
                  <a:srgbClr val="9C4839"/>
                </a:solidFill>
              </a:rPr>
              <a:t/>
            </a:r>
            <a:br>
              <a:rPr lang="pl-PL" dirty="0" smtClean="0">
                <a:solidFill>
                  <a:srgbClr val="9C4839"/>
                </a:solidFill>
              </a:rPr>
            </a:br>
            <a:r>
              <a:rPr lang="pl-PL" dirty="0" smtClean="0">
                <a:solidFill>
                  <a:srgbClr val="9C4839"/>
                </a:solidFill>
              </a:rPr>
              <a:t> </a:t>
            </a:r>
            <a:r>
              <a:rPr lang="pl-PL" dirty="0" err="1" smtClean="0">
                <a:solidFill>
                  <a:srgbClr val="9C4839"/>
                </a:solidFill>
              </a:rPr>
              <a:t>Medical</a:t>
            </a:r>
            <a:r>
              <a:rPr lang="pl-PL" dirty="0" smtClean="0">
                <a:solidFill>
                  <a:srgbClr val="9C4839"/>
                </a:solidFill>
              </a:rPr>
              <a:t> </a:t>
            </a:r>
            <a:r>
              <a:rPr lang="pl-PL" dirty="0" err="1" smtClean="0">
                <a:solidFill>
                  <a:srgbClr val="9C4839"/>
                </a:solidFill>
              </a:rPr>
              <a:t>Books</a:t>
            </a:r>
            <a:r>
              <a:rPr lang="pl-PL" dirty="0" smtClean="0">
                <a:solidFill>
                  <a:srgbClr val="9C4839"/>
                </a:solidFill>
              </a:rPr>
              <a:t> </a:t>
            </a:r>
            <a:r>
              <a:rPr lang="pl-PL" dirty="0" err="1" smtClean="0">
                <a:solidFill>
                  <a:srgbClr val="9C4839"/>
                </a:solidFill>
              </a:rPr>
              <a:t>Free</a:t>
            </a:r>
            <a:r>
              <a:rPr lang="pl-PL" dirty="0" smtClean="0">
                <a:solidFill>
                  <a:srgbClr val="9C4839"/>
                </a:solidFill>
              </a:rPr>
              <a:t> </a:t>
            </a:r>
          </a:p>
        </p:txBody>
      </p:sp>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221549"/>
            <a:ext cx="7056784" cy="5447811"/>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3573016"/>
            <a:ext cx="505777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Obraz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576" y="1582318"/>
            <a:ext cx="7128792" cy="47262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939800"/>
          </a:xfrm>
        </p:spPr>
        <p:txBody>
          <a:bodyPr>
            <a:normAutofit/>
          </a:bodyPr>
          <a:lstStyle/>
          <a:p>
            <a:pPr>
              <a:defRPr/>
            </a:pPr>
            <a:r>
              <a:rPr lang="pl-PL" dirty="0" err="1" smtClean="0">
                <a:solidFill>
                  <a:schemeClr val="accent6">
                    <a:lumMod val="50000"/>
                  </a:schemeClr>
                </a:solidFill>
              </a:rPr>
              <a:t>Hamster</a:t>
            </a:r>
            <a:r>
              <a:rPr lang="pl-PL" dirty="0" smtClean="0">
                <a:solidFill>
                  <a:schemeClr val="accent6">
                    <a:lumMod val="50000"/>
                  </a:schemeClr>
                </a:solidFill>
              </a:rPr>
              <a:t> - chomikuj.pl </a:t>
            </a:r>
            <a:endParaRPr lang="pl-PL" dirty="0">
              <a:solidFill>
                <a:schemeClr val="accent6">
                  <a:lumMod val="50000"/>
                </a:schemeClr>
              </a:solidFill>
            </a:endParaRPr>
          </a:p>
        </p:txBody>
      </p:sp>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7" y="1196752"/>
            <a:ext cx="5405643" cy="4824536"/>
          </a:xfrm>
          <a:prstGeom prst="rect">
            <a:avLst/>
          </a:prstGeom>
        </p:spPr>
      </p:pic>
      <p:sp>
        <p:nvSpPr>
          <p:cNvPr id="5" name="pole tekstowe 4"/>
          <p:cNvSpPr txBox="1"/>
          <p:nvPr/>
        </p:nvSpPr>
        <p:spPr>
          <a:xfrm>
            <a:off x="3635896" y="2204864"/>
            <a:ext cx="5400600" cy="45243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pl-PL" sz="2400" dirty="0" smtClean="0">
                <a:solidFill>
                  <a:schemeClr val="bg1"/>
                </a:solidFill>
              </a:rPr>
              <a:t>How </a:t>
            </a:r>
            <a:r>
              <a:rPr lang="pl-PL" sz="2400" dirty="0" err="1" smtClean="0">
                <a:solidFill>
                  <a:schemeClr val="bg1"/>
                </a:solidFill>
              </a:rPr>
              <a:t>it</a:t>
            </a:r>
            <a:r>
              <a:rPr lang="pl-PL" sz="2400" dirty="0" smtClean="0">
                <a:solidFill>
                  <a:schemeClr val="bg1"/>
                </a:solidFill>
              </a:rPr>
              <a:t> </a:t>
            </a:r>
            <a:r>
              <a:rPr lang="pl-PL" sz="2400" dirty="0" err="1" smtClean="0">
                <a:solidFill>
                  <a:schemeClr val="bg1"/>
                </a:solidFill>
              </a:rPr>
              <a:t>works</a:t>
            </a:r>
            <a:r>
              <a:rPr lang="pl-PL" sz="2400" dirty="0" smtClean="0">
                <a:solidFill>
                  <a:schemeClr val="bg1"/>
                </a:solidFill>
              </a:rPr>
              <a:t>:</a:t>
            </a:r>
          </a:p>
          <a:p>
            <a:endParaRPr lang="pl-PL" sz="2400" dirty="0">
              <a:solidFill>
                <a:schemeClr val="bg1"/>
              </a:solidFill>
            </a:endParaRPr>
          </a:p>
          <a:p>
            <a:r>
              <a:rPr lang="en-US" sz="2400" dirty="0" smtClean="0">
                <a:solidFill>
                  <a:schemeClr val="bg1"/>
                </a:solidFill>
              </a:rPr>
              <a:t>Hamster </a:t>
            </a:r>
            <a:r>
              <a:rPr lang="en-US" sz="2400" dirty="0">
                <a:solidFill>
                  <a:schemeClr val="bg1"/>
                </a:solidFill>
              </a:rPr>
              <a:t>your friendly online disk. Keep </a:t>
            </a:r>
            <a:r>
              <a:rPr lang="en-US" sz="2400" dirty="0" smtClean="0">
                <a:solidFill>
                  <a:schemeClr val="bg1"/>
                </a:solidFill>
              </a:rPr>
              <a:t>all </a:t>
            </a:r>
            <a:r>
              <a:rPr lang="en-US" sz="2400" dirty="0">
                <a:solidFill>
                  <a:schemeClr val="bg1"/>
                </a:solidFill>
              </a:rPr>
              <a:t>of </a:t>
            </a:r>
            <a:r>
              <a:rPr lang="pl-PL" sz="2400" dirty="0" err="1" smtClean="0">
                <a:solidFill>
                  <a:schemeClr val="bg1"/>
                </a:solidFill>
              </a:rPr>
              <a:t>your</a:t>
            </a:r>
            <a:r>
              <a:rPr lang="pl-PL" sz="2400" dirty="0" smtClean="0">
                <a:solidFill>
                  <a:schemeClr val="bg1"/>
                </a:solidFill>
              </a:rPr>
              <a:t> </a:t>
            </a:r>
            <a:r>
              <a:rPr lang="en-US" sz="2400" dirty="0" smtClean="0">
                <a:solidFill>
                  <a:schemeClr val="bg1"/>
                </a:solidFill>
              </a:rPr>
              <a:t> </a:t>
            </a:r>
            <a:r>
              <a:rPr lang="en-US" sz="2400" dirty="0">
                <a:solidFill>
                  <a:schemeClr val="bg1"/>
                </a:solidFill>
              </a:rPr>
              <a:t>files</a:t>
            </a:r>
            <a:r>
              <a:rPr lang="en-US" sz="2400" dirty="0" smtClean="0">
                <a:solidFill>
                  <a:schemeClr val="bg1"/>
                </a:solidFill>
              </a:rPr>
              <a:t> </a:t>
            </a:r>
            <a:r>
              <a:rPr lang="pl-PL" sz="2400" dirty="0" smtClean="0">
                <a:solidFill>
                  <a:schemeClr val="bg1"/>
                </a:solidFill>
              </a:rPr>
              <a:t>on </a:t>
            </a:r>
            <a:r>
              <a:rPr lang="en-US" sz="2400" dirty="0" smtClean="0">
                <a:solidFill>
                  <a:schemeClr val="bg1"/>
                </a:solidFill>
              </a:rPr>
              <a:t>it </a:t>
            </a:r>
            <a:r>
              <a:rPr lang="en-US" sz="2400" dirty="0">
                <a:solidFill>
                  <a:schemeClr val="bg1"/>
                </a:solidFill>
              </a:rPr>
              <a:t>for free and without </a:t>
            </a:r>
            <a:r>
              <a:rPr lang="en-US" sz="2400" dirty="0" smtClean="0">
                <a:solidFill>
                  <a:schemeClr val="bg1"/>
                </a:solidFill>
              </a:rPr>
              <a:t>restrictions. </a:t>
            </a:r>
            <a:r>
              <a:rPr lang="en-US" sz="2400" dirty="0">
                <a:solidFill>
                  <a:schemeClr val="bg1"/>
                </a:solidFill>
              </a:rPr>
              <a:t>Your photos, videos, documents and other materials - available anytime, anywhere. </a:t>
            </a:r>
            <a:br>
              <a:rPr lang="en-US" sz="2400" dirty="0">
                <a:solidFill>
                  <a:schemeClr val="bg1"/>
                </a:solidFill>
              </a:rPr>
            </a:br>
            <a:r>
              <a:rPr lang="en-US" sz="2400" dirty="0">
                <a:solidFill>
                  <a:schemeClr val="bg1"/>
                </a:solidFill>
              </a:rPr>
              <a:t/>
            </a:r>
            <a:br>
              <a:rPr lang="en-US" sz="2400" dirty="0">
                <a:solidFill>
                  <a:schemeClr val="bg1"/>
                </a:solidFill>
              </a:rPr>
            </a:br>
            <a:r>
              <a:rPr lang="en-US" sz="2400" dirty="0">
                <a:solidFill>
                  <a:schemeClr val="bg1"/>
                </a:solidFill>
              </a:rPr>
              <a:t>Files can be </a:t>
            </a:r>
            <a:r>
              <a:rPr lang="en-US" sz="2400" b="1" u="sng" dirty="0">
                <a:solidFill>
                  <a:schemeClr val="bg1"/>
                </a:solidFill>
              </a:rPr>
              <a:t>stored only for yourself or </a:t>
            </a:r>
            <a:r>
              <a:rPr lang="en-US" sz="2400" b="1" u="sng" dirty="0" smtClean="0">
                <a:solidFill>
                  <a:schemeClr val="bg1"/>
                </a:solidFill>
              </a:rPr>
              <a:t>share</a:t>
            </a:r>
            <a:r>
              <a:rPr lang="pl-PL" sz="2400" b="1" u="sng" dirty="0" smtClean="0">
                <a:solidFill>
                  <a:schemeClr val="bg1"/>
                </a:solidFill>
              </a:rPr>
              <a:t>d</a:t>
            </a:r>
            <a:r>
              <a:rPr lang="en-US" sz="2400" b="1" u="sng" dirty="0" smtClean="0">
                <a:solidFill>
                  <a:schemeClr val="bg1"/>
                </a:solidFill>
              </a:rPr>
              <a:t> with </a:t>
            </a:r>
            <a:r>
              <a:rPr lang="pl-PL" sz="2400" b="1" u="sng" dirty="0" err="1" smtClean="0">
                <a:solidFill>
                  <a:schemeClr val="bg1"/>
                </a:solidFill>
              </a:rPr>
              <a:t>everyone</a:t>
            </a:r>
            <a:r>
              <a:rPr lang="pl-PL" sz="2400" b="1" u="sng" dirty="0" smtClean="0">
                <a:solidFill>
                  <a:schemeClr val="bg1"/>
                </a:solidFill>
              </a:rPr>
              <a:t> </a:t>
            </a:r>
            <a:r>
              <a:rPr lang="en-US" sz="2400" b="1" u="sng" dirty="0" smtClean="0">
                <a:solidFill>
                  <a:schemeClr val="bg1"/>
                </a:solidFill>
              </a:rPr>
              <a:t>or selected</a:t>
            </a:r>
            <a:r>
              <a:rPr lang="pl-PL" sz="2400" b="1" u="sng" dirty="0" smtClean="0">
                <a:solidFill>
                  <a:schemeClr val="bg1"/>
                </a:solidFill>
              </a:rPr>
              <a:t> </a:t>
            </a:r>
            <a:r>
              <a:rPr lang="pl-PL" sz="2400" b="1" u="sng" dirty="0" err="1" smtClean="0">
                <a:solidFill>
                  <a:schemeClr val="bg1"/>
                </a:solidFill>
              </a:rPr>
              <a:t>users</a:t>
            </a:r>
            <a:r>
              <a:rPr lang="en-US" sz="2400" dirty="0" smtClean="0">
                <a:solidFill>
                  <a:schemeClr val="bg1"/>
                </a:solidFill>
              </a:rPr>
              <a:t>. </a:t>
            </a:r>
            <a:r>
              <a:rPr lang="en-US" sz="2400" dirty="0">
                <a:solidFill>
                  <a:schemeClr val="bg1"/>
                </a:solidFill>
              </a:rPr>
              <a:t>You can also view other hamsters pantries to see what interesting they share.</a:t>
            </a:r>
            <a:endParaRPr lang="pl-PL" sz="2400"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528" y="343969"/>
            <a:ext cx="7632848" cy="6156846"/>
          </a:xfr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1760" y="1196752"/>
            <a:ext cx="5907063" cy="5304063"/>
          </a:xfrm>
          <a:prstGeom prst="rect">
            <a:avLst/>
          </a:prstGeom>
        </p:spPr>
      </p:pic>
      <p:pic>
        <p:nvPicPr>
          <p:cNvPr id="7" name="Obraz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1920" y="1628800"/>
            <a:ext cx="4248150" cy="4714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850106"/>
          </a:xfrm>
        </p:spPr>
        <p:txBody>
          <a:bodyPr/>
          <a:lstStyle/>
          <a:p>
            <a:pPr>
              <a:defRPr/>
            </a:pPr>
            <a:r>
              <a:rPr lang="pl-PL" dirty="0" smtClean="0">
                <a:solidFill>
                  <a:schemeClr val="accent6">
                    <a:lumMod val="50000"/>
                  </a:schemeClr>
                </a:solidFill>
              </a:rPr>
              <a:t>Source - Library</a:t>
            </a:r>
            <a:endParaRPr lang="pl-PL" dirty="0">
              <a:solidFill>
                <a:schemeClr val="accent6">
                  <a:lumMod val="50000"/>
                </a:schemeClr>
              </a:solidFill>
            </a:endParaRPr>
          </a:p>
        </p:txBody>
      </p:sp>
      <p:pic>
        <p:nvPicPr>
          <p:cNvPr id="24578" name="Picture 2"/>
          <p:cNvPicPr>
            <a:picLocks noChangeAspect="1" noChangeArrowheads="1"/>
          </p:cNvPicPr>
          <p:nvPr/>
        </p:nvPicPr>
        <p:blipFill>
          <a:blip r:embed="rId3" cstate="print"/>
          <a:srcRect/>
          <a:stretch>
            <a:fillRect/>
          </a:stretch>
        </p:blipFill>
        <p:spPr bwMode="auto">
          <a:xfrm>
            <a:off x="162793" y="1237928"/>
            <a:ext cx="6357937" cy="5210175"/>
          </a:xfrm>
          <a:prstGeom prst="rect">
            <a:avLst/>
          </a:prstGeom>
          <a:noFill/>
          <a:ln w="9525">
            <a:noFill/>
            <a:miter lim="800000"/>
            <a:headEnd/>
            <a:tailEnd/>
          </a:ln>
        </p:spPr>
      </p:pic>
      <p:pic>
        <p:nvPicPr>
          <p:cNvPr id="25603" name="Picture 3"/>
          <p:cNvPicPr>
            <a:picLocks noChangeAspect="1" noChangeArrowheads="1"/>
          </p:cNvPicPr>
          <p:nvPr/>
        </p:nvPicPr>
        <p:blipFill>
          <a:blip r:embed="rId4" cstate="print"/>
          <a:srcRect/>
          <a:stretch>
            <a:fillRect/>
          </a:stretch>
        </p:blipFill>
        <p:spPr bwMode="auto">
          <a:xfrm>
            <a:off x="3275856" y="2138760"/>
            <a:ext cx="5781675" cy="4738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323528" y="188640"/>
            <a:ext cx="8229600" cy="868362"/>
          </a:xfrm>
        </p:spPr>
        <p:txBody>
          <a:bodyPr/>
          <a:lstStyle/>
          <a:p>
            <a:pPr>
              <a:defRPr/>
            </a:pPr>
            <a:r>
              <a:rPr lang="pl-PL" dirty="0" smtClean="0">
                <a:solidFill>
                  <a:schemeClr val="accent6">
                    <a:lumMod val="50000"/>
                  </a:schemeClr>
                </a:solidFill>
              </a:rPr>
              <a:t>Source - Library</a:t>
            </a:r>
            <a:endParaRPr lang="pl-PL" dirty="0">
              <a:solidFill>
                <a:schemeClr val="accent6">
                  <a:lumMod val="50000"/>
                </a:schemeClr>
              </a:solidFill>
            </a:endParaRPr>
          </a:p>
        </p:txBody>
      </p:sp>
      <p:pic>
        <p:nvPicPr>
          <p:cNvPr id="24580" name="Picture 4"/>
          <p:cNvPicPr>
            <a:picLocks noChangeAspect="1" noChangeArrowheads="1"/>
          </p:cNvPicPr>
          <p:nvPr/>
        </p:nvPicPr>
        <p:blipFill>
          <a:blip r:embed="rId3" cstate="print"/>
          <a:srcRect/>
          <a:stretch>
            <a:fillRect/>
          </a:stretch>
        </p:blipFill>
        <p:spPr bwMode="auto">
          <a:xfrm>
            <a:off x="0" y="1194247"/>
            <a:ext cx="4225925" cy="5643562"/>
          </a:xfrm>
          <a:prstGeom prst="rect">
            <a:avLst/>
          </a:prstGeom>
          <a:noFill/>
          <a:ln w="9525">
            <a:noFill/>
            <a:miter lim="800000"/>
            <a:headEnd/>
            <a:tailEnd/>
          </a:ln>
        </p:spPr>
      </p:pic>
      <p:grpSp>
        <p:nvGrpSpPr>
          <p:cNvPr id="11" name="Grupa 10"/>
          <p:cNvGrpSpPr>
            <a:grpSpLocks/>
          </p:cNvGrpSpPr>
          <p:nvPr/>
        </p:nvGrpSpPr>
        <p:grpSpPr bwMode="auto">
          <a:xfrm>
            <a:off x="3328988" y="2542257"/>
            <a:ext cx="5779516" cy="4010025"/>
            <a:chOff x="2071688" y="1704974"/>
            <a:chExt cx="5815667" cy="4010041"/>
          </a:xfrm>
        </p:grpSpPr>
        <p:pic>
          <p:nvPicPr>
            <p:cNvPr id="28679" name="Picture 5"/>
            <p:cNvPicPr>
              <a:picLocks noChangeAspect="1" noChangeArrowheads="1"/>
            </p:cNvPicPr>
            <p:nvPr/>
          </p:nvPicPr>
          <p:blipFill>
            <a:blip r:embed="rId4" cstate="print"/>
            <a:srcRect/>
            <a:stretch>
              <a:fillRect/>
            </a:stretch>
          </p:blipFill>
          <p:spPr bwMode="auto">
            <a:xfrm>
              <a:off x="2071688" y="1704974"/>
              <a:ext cx="5815667" cy="4010041"/>
            </a:xfrm>
            <a:prstGeom prst="rect">
              <a:avLst/>
            </a:prstGeom>
            <a:noFill/>
            <a:ln w="9525">
              <a:noFill/>
              <a:miter lim="800000"/>
              <a:headEnd/>
              <a:tailEnd/>
            </a:ln>
          </p:spPr>
        </p:pic>
        <p:sp>
          <p:nvSpPr>
            <p:cNvPr id="10" name="Elipsa 9"/>
            <p:cNvSpPr/>
            <p:nvPr/>
          </p:nvSpPr>
          <p:spPr>
            <a:xfrm>
              <a:off x="5143846" y="3643320"/>
              <a:ext cx="1530522" cy="1428756"/>
            </a:xfrm>
            <a:prstGeom prst="ellipse">
              <a:avLst/>
            </a:prstGeom>
            <a:noFill/>
            <a:ln w="57150"/>
          </p:spPr>
          <p:style>
            <a:lnRef idx="2">
              <a:schemeClr val="accent2"/>
            </a:lnRef>
            <a:fillRef idx="1">
              <a:schemeClr val="lt1"/>
            </a:fillRef>
            <a:effectRef idx="0">
              <a:schemeClr val="accent2"/>
            </a:effectRef>
            <a:fontRef idx="minor">
              <a:schemeClr val="dk1"/>
            </a:fontRef>
          </p:style>
          <p:txBody>
            <a:bodyPr anchor="ctr"/>
            <a:lstStyle/>
            <a:p>
              <a:pPr algn="ctr">
                <a:defRPr/>
              </a:pPr>
              <a:endParaRPr lang="pl-PL"/>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2" name="Tytuł 3"/>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pl-PL" smtClean="0">
                <a:solidFill>
                  <a:srgbClr val="9C4839"/>
                </a:solidFill>
              </a:rPr>
              <a:t>Protection ???</a:t>
            </a:r>
            <a:endParaRPr lang="pl-PL" dirty="0" smtClean="0">
              <a:solidFill>
                <a:srgbClr val="9C4839"/>
              </a:solidFill>
            </a:endParaRPr>
          </a:p>
        </p:txBody>
      </p:sp>
      <p:sp>
        <p:nvSpPr>
          <p:cNvPr id="13" name="pole tekstowe 4"/>
          <p:cNvSpPr txBox="1">
            <a:spLocks noChangeArrowheads="1"/>
          </p:cNvSpPr>
          <p:nvPr/>
        </p:nvSpPr>
        <p:spPr bwMode="auto">
          <a:xfrm>
            <a:off x="500063" y="1857375"/>
            <a:ext cx="7572375" cy="3970338"/>
          </a:xfrm>
          <a:prstGeom prst="rect">
            <a:avLst/>
          </a:prstGeom>
          <a:noFill/>
          <a:ln w="9525">
            <a:noFill/>
            <a:miter lim="800000"/>
            <a:headEnd/>
            <a:tailEnd/>
          </a:ln>
        </p:spPr>
        <p:txBody>
          <a:bodyPr>
            <a:spAutoFit/>
          </a:bodyPr>
          <a:lstStyle/>
          <a:p>
            <a:r>
              <a:rPr lang="en-US" sz="2800" dirty="0">
                <a:solidFill>
                  <a:srgbClr val="9C4839"/>
                </a:solidFill>
              </a:rPr>
              <a:t>Fifteen years of software copy protection has taught us that, with enough motivation, any copy protection scheme </a:t>
            </a:r>
            <a:r>
              <a:rPr lang="en-US" sz="2800" dirty="0" smtClean="0">
                <a:solidFill>
                  <a:srgbClr val="9C4839"/>
                </a:solidFill>
              </a:rPr>
              <a:t>- </a:t>
            </a:r>
            <a:r>
              <a:rPr lang="en-US" sz="2800" dirty="0">
                <a:solidFill>
                  <a:srgbClr val="9C4839"/>
                </a:solidFill>
              </a:rPr>
              <a:t>even those based on hardware </a:t>
            </a:r>
            <a:r>
              <a:rPr lang="en-US" sz="2800" dirty="0" smtClean="0">
                <a:solidFill>
                  <a:srgbClr val="9C4839"/>
                </a:solidFill>
              </a:rPr>
              <a:t>- </a:t>
            </a:r>
            <a:r>
              <a:rPr lang="en-US" sz="2800" dirty="0">
                <a:solidFill>
                  <a:srgbClr val="9C4839"/>
                </a:solidFill>
              </a:rPr>
              <a:t>can be broken.</a:t>
            </a:r>
            <a:endParaRPr lang="pl-PL" sz="2800" dirty="0">
              <a:solidFill>
                <a:srgbClr val="9C4839"/>
              </a:solidFill>
            </a:endParaRPr>
          </a:p>
          <a:p>
            <a:endParaRPr lang="pl-PL" sz="2800" dirty="0">
              <a:solidFill>
                <a:srgbClr val="9C4839"/>
              </a:solidFill>
            </a:endParaRPr>
          </a:p>
          <a:p>
            <a:r>
              <a:rPr lang="en-US" sz="2800" dirty="0">
                <a:solidFill>
                  <a:srgbClr val="9C4839"/>
                </a:solidFill>
              </a:rPr>
              <a:t>Digital files cannot be made </a:t>
            </a:r>
            <a:r>
              <a:rPr lang="en-US" sz="2800" dirty="0" err="1">
                <a:solidFill>
                  <a:srgbClr val="9C4839"/>
                </a:solidFill>
              </a:rPr>
              <a:t>uncopyable</a:t>
            </a:r>
            <a:r>
              <a:rPr lang="en-US" sz="2800" dirty="0">
                <a:solidFill>
                  <a:srgbClr val="9C4839"/>
                </a:solidFill>
              </a:rPr>
              <a:t>, any more than water can be made not wet. </a:t>
            </a:r>
            <a:endParaRPr lang="pl-PL" sz="2800" dirty="0">
              <a:solidFill>
                <a:srgbClr val="9C4839"/>
              </a:solidFill>
            </a:endParaRPr>
          </a:p>
          <a:p>
            <a:endParaRPr lang="pl-PL" sz="2800" dirty="0">
              <a:solidFill>
                <a:srgbClr val="9C4839"/>
              </a:solidFill>
            </a:endParaRPr>
          </a:p>
          <a:p>
            <a:endParaRPr lang="pl-PL" sz="2800" dirty="0">
              <a:solidFill>
                <a:srgbClr val="9C4839"/>
              </a:solidFill>
            </a:endParaRPr>
          </a:p>
        </p:txBody>
      </p:sp>
      <p:sp>
        <p:nvSpPr>
          <p:cNvPr id="14" name="pole tekstowe 5"/>
          <p:cNvSpPr txBox="1">
            <a:spLocks noChangeArrowheads="1"/>
          </p:cNvSpPr>
          <p:nvPr/>
        </p:nvSpPr>
        <p:spPr bwMode="auto">
          <a:xfrm>
            <a:off x="2500313" y="6088063"/>
            <a:ext cx="6643687" cy="1015663"/>
          </a:xfrm>
          <a:prstGeom prst="rect">
            <a:avLst/>
          </a:prstGeom>
          <a:noFill/>
          <a:ln w="9525">
            <a:noFill/>
            <a:miter lim="800000"/>
            <a:headEnd/>
            <a:tailEnd/>
          </a:ln>
        </p:spPr>
        <p:txBody>
          <a:bodyPr>
            <a:spAutoFit/>
          </a:bodyPr>
          <a:lstStyle/>
          <a:p>
            <a:r>
              <a:rPr lang="en-US" sz="2400" baseline="30000" dirty="0">
                <a:solidFill>
                  <a:srgbClr val="9C4839"/>
                </a:solidFill>
              </a:rPr>
              <a:t>Bruce </a:t>
            </a:r>
            <a:r>
              <a:rPr lang="en-US" sz="2400" baseline="30000" dirty="0" err="1">
                <a:solidFill>
                  <a:srgbClr val="9C4839"/>
                </a:solidFill>
              </a:rPr>
              <a:t>Schneier</a:t>
            </a:r>
            <a:r>
              <a:rPr lang="en-US" sz="2400" baseline="30000" dirty="0">
                <a:solidFill>
                  <a:srgbClr val="9C4839"/>
                </a:solidFill>
              </a:rPr>
              <a:t>. The Futility of Digital Copy Prevention</a:t>
            </a:r>
            <a:r>
              <a:rPr lang="pl-PL" sz="2400" baseline="30000" dirty="0">
                <a:solidFill>
                  <a:srgbClr val="9C4839"/>
                </a:solidFill>
              </a:rPr>
              <a:t>  </a:t>
            </a:r>
            <a:r>
              <a:rPr lang="pl-PL" sz="2400" baseline="30000" dirty="0" smtClean="0">
                <a:solidFill>
                  <a:srgbClr val="9C4839"/>
                </a:solidFill>
              </a:rPr>
              <a:t>15.05.2001</a:t>
            </a:r>
          </a:p>
          <a:p>
            <a:r>
              <a:rPr lang="pl-PL" sz="2400" baseline="30000" dirty="0">
                <a:solidFill>
                  <a:srgbClr val="9C4839"/>
                </a:solidFill>
              </a:rPr>
              <a:t>https://www.schneier.com/crypto-gram-0105.html#3</a:t>
            </a:r>
          </a:p>
          <a:p>
            <a:endParaRPr lang="pl-PL" sz="2800" dirty="0">
              <a:solidFill>
                <a:srgbClr val="9C4839"/>
              </a:solidFill>
            </a:endParaRPr>
          </a:p>
        </p:txBody>
      </p:sp>
    </p:spTree>
    <p:extLst>
      <p:ext uri="{BB962C8B-B14F-4D97-AF65-F5344CB8AC3E}">
        <p14:creationId xmlns:p14="http://schemas.microsoft.com/office/powerpoint/2010/main" val="1875822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611560" y="1988840"/>
            <a:ext cx="8229600" cy="4525963"/>
          </a:xfrm>
        </p:spPr>
        <p:txBody>
          <a:bodyPr/>
          <a:lstStyle/>
          <a:p>
            <a:r>
              <a:rPr lang="en-US" dirty="0">
                <a:solidFill>
                  <a:srgbClr val="9C4839"/>
                </a:solidFill>
              </a:rPr>
              <a:t>Web 2.0 generally refers to a second generation of services </a:t>
            </a:r>
            <a:r>
              <a:rPr lang="en-US" dirty="0" smtClean="0">
                <a:solidFill>
                  <a:srgbClr val="9C4839"/>
                </a:solidFill>
              </a:rPr>
              <a:t>available </a:t>
            </a:r>
            <a:r>
              <a:rPr lang="en-US" dirty="0">
                <a:solidFill>
                  <a:srgbClr val="9C4839"/>
                </a:solidFill>
              </a:rPr>
              <a:t>on the World Wide Web that lets people collaborate and </a:t>
            </a:r>
            <a:r>
              <a:rPr lang="en-US" b="1" u="sng" dirty="0">
                <a:solidFill>
                  <a:srgbClr val="9C4839"/>
                </a:solidFill>
              </a:rPr>
              <a:t>share information online.</a:t>
            </a:r>
            <a:r>
              <a:rPr lang="en-US" dirty="0">
                <a:solidFill>
                  <a:srgbClr val="9C4839"/>
                </a:solidFill>
              </a:rPr>
              <a:t> In contrast to the first generation, Web 2.0 gives users an experience closer to desktop applications than the traditional static Web pages</a:t>
            </a:r>
          </a:p>
          <a:p>
            <a:endParaRPr lang="pl-PL" dirty="0"/>
          </a:p>
        </p:txBody>
      </p:sp>
      <p:sp>
        <p:nvSpPr>
          <p:cNvPr id="8" name="Titre 1"/>
          <p:cNvSpPr>
            <a:spLocks noGrp="1"/>
          </p:cNvSpPr>
          <p:nvPr>
            <p:ph type="title"/>
          </p:nvPr>
        </p:nvSpPr>
        <p:spPr>
          <a:xfrm>
            <a:off x="1331640" y="404664"/>
            <a:ext cx="6472237" cy="1143000"/>
          </a:xfrm>
        </p:spPr>
        <p:txBody>
          <a:bodyPr>
            <a:normAutofit/>
          </a:bodyPr>
          <a:lstStyle/>
          <a:p>
            <a:r>
              <a:rPr lang="fr-CA" sz="5400" dirty="0" smtClean="0">
                <a:solidFill>
                  <a:srgbClr val="9C4839"/>
                </a:solidFill>
              </a:rPr>
              <a:t>WEB 2.0</a:t>
            </a:r>
          </a:p>
        </p:txBody>
      </p:sp>
      <p:sp>
        <p:nvSpPr>
          <p:cNvPr id="9" name="Espace réservé du contenu 2"/>
          <p:cNvSpPr txBox="1">
            <a:spLocks/>
          </p:cNvSpPr>
          <p:nvPr/>
        </p:nvSpPr>
        <p:spPr>
          <a:xfrm>
            <a:off x="1763688" y="2636912"/>
            <a:ext cx="8043862"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fr-CA" sz="1800" dirty="0" smtClean="0">
              <a:solidFill>
                <a:srgbClr val="9C483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0721" name="Tytuł 1"/>
          <p:cNvSpPr>
            <a:spLocks noGrp="1"/>
          </p:cNvSpPr>
          <p:nvPr>
            <p:ph type="title"/>
          </p:nvPr>
        </p:nvSpPr>
        <p:spPr>
          <a:xfrm>
            <a:off x="357158" y="214290"/>
            <a:ext cx="8229600" cy="1143000"/>
          </a:xfrm>
        </p:spPr>
        <p:txBody>
          <a:bodyPr/>
          <a:lstStyle/>
          <a:p>
            <a:r>
              <a:rPr lang="pl-PL" dirty="0" smtClean="0">
                <a:solidFill>
                  <a:srgbClr val="9C4839"/>
                </a:solidFill>
              </a:rPr>
              <a:t>How </a:t>
            </a:r>
            <a:r>
              <a:rPr lang="pl-PL" dirty="0" err="1" smtClean="0">
                <a:solidFill>
                  <a:srgbClr val="9C4839"/>
                </a:solidFill>
              </a:rPr>
              <a:t>it</a:t>
            </a:r>
            <a:r>
              <a:rPr lang="pl-PL" dirty="0" smtClean="0">
                <a:solidFill>
                  <a:srgbClr val="9C4839"/>
                </a:solidFill>
              </a:rPr>
              <a:t> </a:t>
            </a:r>
            <a:r>
              <a:rPr lang="pl-PL" dirty="0" err="1" smtClean="0">
                <a:solidFill>
                  <a:srgbClr val="9C4839"/>
                </a:solidFill>
              </a:rPr>
              <a:t>works</a:t>
            </a:r>
            <a:endParaRPr lang="pl-PL" dirty="0" smtClean="0">
              <a:solidFill>
                <a:srgbClr val="9C4839"/>
              </a:solidFill>
            </a:endParaRPr>
          </a:p>
        </p:txBody>
      </p:sp>
      <p:pic>
        <p:nvPicPr>
          <p:cNvPr id="30722" name="Picture 2" descr="Msewtz Business Person Clip Art"/>
          <p:cNvPicPr>
            <a:picLocks noChangeAspect="1" noChangeArrowheads="1"/>
          </p:cNvPicPr>
          <p:nvPr/>
        </p:nvPicPr>
        <p:blipFill>
          <a:blip r:embed="rId3" cstate="print"/>
          <a:srcRect/>
          <a:stretch>
            <a:fillRect/>
          </a:stretch>
        </p:blipFill>
        <p:spPr bwMode="auto">
          <a:xfrm>
            <a:off x="4262441" y="1666879"/>
            <a:ext cx="723900" cy="942975"/>
          </a:xfrm>
          <a:prstGeom prst="rect">
            <a:avLst/>
          </a:prstGeom>
          <a:noFill/>
          <a:ln w="9525">
            <a:noFill/>
            <a:miter lim="800000"/>
            <a:headEnd/>
            <a:tailEnd/>
          </a:ln>
        </p:spPr>
      </p:pic>
      <p:pic>
        <p:nvPicPr>
          <p:cNvPr id="30723" name="Picture 4" descr="Female User Icon Clip Art"/>
          <p:cNvPicPr>
            <a:picLocks noChangeAspect="1" noChangeArrowheads="1"/>
          </p:cNvPicPr>
          <p:nvPr/>
        </p:nvPicPr>
        <p:blipFill>
          <a:blip r:embed="rId4" cstate="print"/>
          <a:srcRect/>
          <a:stretch>
            <a:fillRect/>
          </a:stretch>
        </p:blipFill>
        <p:spPr bwMode="auto">
          <a:xfrm>
            <a:off x="976294" y="2881312"/>
            <a:ext cx="952500" cy="952500"/>
          </a:xfrm>
          <a:prstGeom prst="rect">
            <a:avLst/>
          </a:prstGeom>
          <a:noFill/>
          <a:ln w="9525">
            <a:noFill/>
            <a:miter lim="800000"/>
            <a:headEnd/>
            <a:tailEnd/>
          </a:ln>
        </p:spPr>
      </p:pic>
      <p:pic>
        <p:nvPicPr>
          <p:cNvPr id="30724" name="Picture 6" descr="http://t0.gstatic.com/images?q=tbn:n8fACU6501HDJM:http://www.findlostfriendsonline.com/images/male_user_icon.png"/>
          <p:cNvPicPr>
            <a:picLocks noChangeAspect="1" noChangeArrowheads="1"/>
          </p:cNvPicPr>
          <p:nvPr/>
        </p:nvPicPr>
        <p:blipFill>
          <a:blip r:embed="rId5" cstate="print"/>
          <a:srcRect/>
          <a:stretch>
            <a:fillRect/>
          </a:stretch>
        </p:blipFill>
        <p:spPr bwMode="auto">
          <a:xfrm>
            <a:off x="2047878" y="5453066"/>
            <a:ext cx="1057275" cy="1057275"/>
          </a:xfrm>
          <a:prstGeom prst="rect">
            <a:avLst/>
          </a:prstGeom>
          <a:noFill/>
          <a:ln w="9525">
            <a:noFill/>
            <a:miter lim="800000"/>
            <a:headEnd/>
            <a:tailEnd/>
          </a:ln>
        </p:spPr>
      </p:pic>
      <p:pic>
        <p:nvPicPr>
          <p:cNvPr id="30725" name="Picture 4" descr="Female User Icon Clip Art"/>
          <p:cNvPicPr>
            <a:picLocks noChangeAspect="1" noChangeArrowheads="1"/>
          </p:cNvPicPr>
          <p:nvPr/>
        </p:nvPicPr>
        <p:blipFill>
          <a:blip r:embed="rId4" cstate="print"/>
          <a:srcRect/>
          <a:stretch>
            <a:fillRect/>
          </a:stretch>
        </p:blipFill>
        <p:spPr bwMode="auto">
          <a:xfrm>
            <a:off x="5834066" y="3238504"/>
            <a:ext cx="952500" cy="952500"/>
          </a:xfrm>
          <a:prstGeom prst="rect">
            <a:avLst/>
          </a:prstGeom>
          <a:noFill/>
          <a:ln w="9525">
            <a:noFill/>
            <a:miter lim="800000"/>
            <a:headEnd/>
            <a:tailEnd/>
          </a:ln>
        </p:spPr>
      </p:pic>
      <p:pic>
        <p:nvPicPr>
          <p:cNvPr id="30726" name="Picture 6" descr="http://t0.gstatic.com/images?q=tbn:n8fACU6501HDJM:http://www.findlostfriendsonline.com/images/male_user_icon.png"/>
          <p:cNvPicPr>
            <a:picLocks noChangeAspect="1" noChangeArrowheads="1"/>
          </p:cNvPicPr>
          <p:nvPr/>
        </p:nvPicPr>
        <p:blipFill>
          <a:blip r:embed="rId5" cstate="print"/>
          <a:srcRect/>
          <a:stretch>
            <a:fillRect/>
          </a:stretch>
        </p:blipFill>
        <p:spPr bwMode="auto">
          <a:xfrm>
            <a:off x="6429388" y="5429264"/>
            <a:ext cx="1057275" cy="1057275"/>
          </a:xfrm>
          <a:prstGeom prst="rect">
            <a:avLst/>
          </a:prstGeom>
          <a:noFill/>
          <a:ln w="9525">
            <a:noFill/>
            <a:miter lim="800000"/>
            <a:headEnd/>
            <a:tailEnd/>
          </a:ln>
        </p:spPr>
      </p:pic>
      <p:cxnSp>
        <p:nvCxnSpPr>
          <p:cNvPr id="12" name="Łącznik prosty ze strzałką 11"/>
          <p:cNvCxnSpPr>
            <a:stCxn id="30722" idx="1"/>
            <a:endCxn id="30723" idx="0"/>
          </p:cNvCxnSpPr>
          <p:nvPr/>
        </p:nvCxnSpPr>
        <p:spPr>
          <a:xfrm rot="10800000" flipV="1">
            <a:off x="1452545" y="2138366"/>
            <a:ext cx="2809897" cy="74294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 name="Łącznik prosty ze strzałką 13"/>
          <p:cNvCxnSpPr>
            <a:stCxn id="30722" idx="2"/>
          </p:cNvCxnSpPr>
          <p:nvPr/>
        </p:nvCxnSpPr>
        <p:spPr>
          <a:xfrm rot="5400000">
            <a:off x="2178847" y="3536160"/>
            <a:ext cx="3371850" cy="151923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6" name="Łącznik prosty ze strzałką 15"/>
          <p:cNvCxnSpPr>
            <a:endCxn id="30723" idx="2"/>
          </p:cNvCxnSpPr>
          <p:nvPr/>
        </p:nvCxnSpPr>
        <p:spPr>
          <a:xfrm rot="16200000" flipV="1">
            <a:off x="1204903" y="4081453"/>
            <a:ext cx="1619254" cy="1123972"/>
          </a:xfrm>
          <a:prstGeom prst="straightConnector1">
            <a:avLst/>
          </a:prstGeom>
          <a:ln>
            <a:headEnd type="arrow"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18" name="Łącznik prosty ze strzałką 17"/>
          <p:cNvCxnSpPr/>
          <p:nvPr/>
        </p:nvCxnSpPr>
        <p:spPr>
          <a:xfrm flipV="1">
            <a:off x="3105153" y="3714754"/>
            <a:ext cx="2728913" cy="2266950"/>
          </a:xfrm>
          <a:prstGeom prst="straightConnector1">
            <a:avLst/>
          </a:prstGeom>
          <a:ln>
            <a:headEnd type="arrow"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20" name="Łącznik prosty ze strzałką 19"/>
          <p:cNvCxnSpPr>
            <a:stCxn id="30725" idx="2"/>
            <a:endCxn id="30726" idx="1"/>
          </p:cNvCxnSpPr>
          <p:nvPr/>
        </p:nvCxnSpPr>
        <p:spPr>
          <a:xfrm rot="16200000" flipH="1">
            <a:off x="5486403" y="5014917"/>
            <a:ext cx="1766898" cy="119072"/>
          </a:xfrm>
          <a:prstGeom prst="straightConnector1">
            <a:avLst/>
          </a:prstGeom>
          <a:ln>
            <a:headEnd type="arrow"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22" name="Łącznik prosty ze strzałką 21"/>
          <p:cNvCxnSpPr>
            <a:stCxn id="30726" idx="1"/>
            <a:endCxn id="30724" idx="3"/>
          </p:cNvCxnSpPr>
          <p:nvPr/>
        </p:nvCxnSpPr>
        <p:spPr>
          <a:xfrm rot="10800000" flipV="1">
            <a:off x="3105154" y="5957902"/>
            <a:ext cx="3324235" cy="23802"/>
          </a:xfrm>
          <a:prstGeom prst="straightConnector1">
            <a:avLst/>
          </a:prstGeom>
          <a:ln>
            <a:headEnd type="arrow"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24" name="Łącznik prosty ze strzałką 23"/>
          <p:cNvCxnSpPr>
            <a:stCxn id="30725" idx="1"/>
            <a:endCxn id="30723" idx="3"/>
          </p:cNvCxnSpPr>
          <p:nvPr/>
        </p:nvCxnSpPr>
        <p:spPr>
          <a:xfrm rot="10800000">
            <a:off x="1928794" y="3357562"/>
            <a:ext cx="3905272" cy="357192"/>
          </a:xfrm>
          <a:prstGeom prst="straightConnector1">
            <a:avLst/>
          </a:prstGeom>
          <a:ln>
            <a:headEnd type="arrow"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68" name="Łącznik prosty ze strzałką 67"/>
          <p:cNvCxnSpPr>
            <a:stCxn id="4098" idx="1"/>
            <a:endCxn id="30722" idx="3"/>
          </p:cNvCxnSpPr>
          <p:nvPr/>
        </p:nvCxnSpPr>
        <p:spPr bwMode="auto">
          <a:xfrm flipH="1" flipV="1">
            <a:off x="4986341" y="2138367"/>
            <a:ext cx="2540803" cy="75857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70" name="Łącznik prosty ze strzałką 69"/>
          <p:cNvCxnSpPr>
            <a:stCxn id="4098" idx="2"/>
            <a:endCxn id="30726" idx="0"/>
          </p:cNvCxnSpPr>
          <p:nvPr/>
        </p:nvCxnSpPr>
        <p:spPr bwMode="auto">
          <a:xfrm flipH="1">
            <a:off x="6958026" y="3506539"/>
            <a:ext cx="1178718" cy="1922725"/>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4098" name="Picture 2" descr="http://icons.iconarchive.com/icons/icondesigner.net/hyperion/128/3D-Library-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7144" y="2287338"/>
            <a:ext cx="1219200" cy="12192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par>
                                <p:cTn id="8" presetID="5"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diamond(in)">
                                      <p:cBhvr>
                                        <p:cTn id="15" dur="1000"/>
                                        <p:tgtEl>
                                          <p:spTgt spid="24"/>
                                        </p:tgtEl>
                                      </p:cBhvr>
                                    </p:animEffect>
                                  </p:childTnLst>
                                </p:cTn>
                              </p:par>
                              <p:par>
                                <p:cTn id="16" presetID="8" presetClass="entr" presetSubtype="16"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amond(in)">
                                      <p:cBhvr>
                                        <p:cTn id="18" dur="1000"/>
                                        <p:tgtEl>
                                          <p:spTgt spid="18"/>
                                        </p:tgtEl>
                                      </p:cBhvr>
                                    </p:animEffect>
                                  </p:childTnLst>
                                </p:cTn>
                              </p:par>
                              <p:par>
                                <p:cTn id="19" presetID="8" presetClass="entr" presetSubtype="16"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diamond(in)">
                                      <p:cBhvr>
                                        <p:cTn id="21" dur="1000"/>
                                        <p:tgtEl>
                                          <p:spTgt spid="20"/>
                                        </p:tgtEl>
                                      </p:cBhvr>
                                    </p:animEffect>
                                  </p:childTnLst>
                                </p:cTn>
                              </p:par>
                              <p:par>
                                <p:cTn id="22" presetID="8" presetClass="entr" presetSubtype="16"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diamond(in)">
                                      <p:cBhvr>
                                        <p:cTn id="24" dur="1000"/>
                                        <p:tgtEl>
                                          <p:spTgt spid="22"/>
                                        </p:tgtEl>
                                      </p:cBhvr>
                                    </p:animEffect>
                                  </p:childTnLst>
                                </p:cTn>
                              </p:par>
                              <p:par>
                                <p:cTn id="25" presetID="8" presetClass="entr" presetSubtype="16"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amond(in)">
                                      <p:cBhvr>
                                        <p:cTn id="2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31745" name="Tytuł 1"/>
          <p:cNvSpPr>
            <a:spLocks noGrp="1"/>
          </p:cNvSpPr>
          <p:nvPr>
            <p:ph type="title"/>
          </p:nvPr>
        </p:nvSpPr>
        <p:spPr/>
        <p:txBody>
          <a:bodyPr/>
          <a:lstStyle/>
          <a:p>
            <a:r>
              <a:rPr lang="pl-PL" dirty="0" smtClean="0">
                <a:solidFill>
                  <a:srgbClr val="9C4839"/>
                </a:solidFill>
              </a:rPr>
              <a:t>Internet </a:t>
            </a:r>
            <a:r>
              <a:rPr lang="pl-PL" dirty="0" err="1" smtClean="0">
                <a:solidFill>
                  <a:srgbClr val="9C4839"/>
                </a:solidFill>
              </a:rPr>
              <a:t>Generation</a:t>
            </a:r>
            <a:endParaRPr lang="pl-PL" dirty="0" smtClean="0">
              <a:solidFill>
                <a:srgbClr val="9C4839"/>
              </a:solidFill>
            </a:endParaRPr>
          </a:p>
        </p:txBody>
      </p:sp>
      <p:sp>
        <p:nvSpPr>
          <p:cNvPr id="31746" name="Symbol zastępczy zawartości 2"/>
          <p:cNvSpPr>
            <a:spLocks noGrp="1"/>
          </p:cNvSpPr>
          <p:nvPr>
            <p:ph idx="1"/>
          </p:nvPr>
        </p:nvSpPr>
        <p:spPr>
          <a:xfrm>
            <a:off x="500062" y="1857390"/>
            <a:ext cx="8429655" cy="3571874"/>
          </a:xfrm>
        </p:spPr>
        <p:txBody>
          <a:bodyPr>
            <a:normAutofit/>
          </a:bodyPr>
          <a:lstStyle/>
          <a:p>
            <a:r>
              <a:rPr lang="pl-PL" dirty="0" err="1" smtClean="0">
                <a:solidFill>
                  <a:srgbClr val="9C4839"/>
                </a:solidFill>
              </a:rPr>
              <a:t>Free</a:t>
            </a:r>
            <a:r>
              <a:rPr lang="pl-PL" dirty="0" smtClean="0">
                <a:solidFill>
                  <a:srgbClr val="9C4839"/>
                </a:solidFill>
              </a:rPr>
              <a:t> and immediate </a:t>
            </a:r>
            <a:r>
              <a:rPr lang="pl-PL" dirty="0" err="1" smtClean="0">
                <a:solidFill>
                  <a:srgbClr val="9C4839"/>
                </a:solidFill>
              </a:rPr>
              <a:t>access</a:t>
            </a:r>
            <a:endParaRPr lang="pl-PL" dirty="0" smtClean="0">
              <a:solidFill>
                <a:srgbClr val="9C4839"/>
              </a:solidFill>
            </a:endParaRPr>
          </a:p>
          <a:p>
            <a:r>
              <a:rPr lang="pl-PL" dirty="0" err="1" smtClean="0">
                <a:solidFill>
                  <a:srgbClr val="9C4839"/>
                </a:solidFill>
              </a:rPr>
              <a:t>Sharing</a:t>
            </a:r>
            <a:r>
              <a:rPr lang="pl-PL" dirty="0" smtClean="0">
                <a:solidFill>
                  <a:srgbClr val="9C4839"/>
                </a:solidFill>
              </a:rPr>
              <a:t> </a:t>
            </a:r>
          </a:p>
          <a:p>
            <a:r>
              <a:rPr lang="pl-PL" dirty="0" smtClean="0">
                <a:solidFill>
                  <a:srgbClr val="9C4839"/>
                </a:solidFill>
              </a:rPr>
              <a:t>On-</a:t>
            </a:r>
            <a:r>
              <a:rPr lang="pl-PL" dirty="0" err="1" smtClean="0">
                <a:solidFill>
                  <a:srgbClr val="9C4839"/>
                </a:solidFill>
              </a:rPr>
              <a:t>line</a:t>
            </a:r>
            <a:r>
              <a:rPr lang="pl-PL" dirty="0" smtClean="0">
                <a:solidFill>
                  <a:srgbClr val="9C4839"/>
                </a:solidFill>
              </a:rPr>
              <a:t> </a:t>
            </a:r>
            <a:r>
              <a:rPr lang="pl-PL" dirty="0" err="1" smtClean="0">
                <a:solidFill>
                  <a:srgbClr val="9C4839"/>
                </a:solidFill>
              </a:rPr>
              <a:t>collaboration</a:t>
            </a:r>
            <a:endParaRPr lang="pl-PL" dirty="0" smtClean="0">
              <a:solidFill>
                <a:srgbClr val="9C4839"/>
              </a:solidFill>
            </a:endParaRPr>
          </a:p>
          <a:p>
            <a:r>
              <a:rPr lang="pl-PL" dirty="0" smtClean="0">
                <a:solidFill>
                  <a:srgbClr val="9C4839"/>
                </a:solidFill>
              </a:rPr>
              <a:t>„Open” </a:t>
            </a:r>
            <a:r>
              <a:rPr lang="pl-PL" dirty="0" err="1" smtClean="0">
                <a:solidFill>
                  <a:srgbClr val="9C4839"/>
                </a:solidFill>
              </a:rPr>
              <a:t>movements</a:t>
            </a:r>
            <a:r>
              <a:rPr lang="pl-PL" dirty="0" smtClean="0">
                <a:solidFill>
                  <a:srgbClr val="9C4839"/>
                </a:solidFill>
              </a:rPr>
              <a:t> and CC </a:t>
            </a:r>
            <a:r>
              <a:rPr lang="pl-PL" dirty="0" err="1" smtClean="0">
                <a:solidFill>
                  <a:srgbClr val="9C4839"/>
                </a:solidFill>
              </a:rPr>
              <a:t>licence</a:t>
            </a:r>
            <a:endParaRPr lang="pl-PL" dirty="0" smtClean="0">
              <a:solidFill>
                <a:srgbClr val="9C4839"/>
              </a:solidFill>
            </a:endParaRPr>
          </a:p>
          <a:p>
            <a:r>
              <a:rPr lang="pl-PL" dirty="0" err="1" smtClean="0">
                <a:solidFill>
                  <a:srgbClr val="9C4839"/>
                </a:solidFill>
              </a:rPr>
              <a:t>Mobility</a:t>
            </a:r>
            <a:r>
              <a:rPr lang="pl-PL" dirty="0" smtClean="0">
                <a:solidFill>
                  <a:srgbClr val="9C4839"/>
                </a:solidFill>
              </a:rPr>
              <a:t> </a:t>
            </a:r>
          </a:p>
          <a:p>
            <a:endParaRPr lang="pl-PL" dirty="0" smtClean="0">
              <a:solidFill>
                <a:srgbClr val="9C4839"/>
              </a:solidFill>
            </a:endParaRPr>
          </a:p>
          <a:p>
            <a:pPr>
              <a:buFont typeface="Arial" charset="0"/>
              <a:buNone/>
            </a:pPr>
            <a:endParaRPr lang="pl-PL" dirty="0" smtClean="0">
              <a:solidFill>
                <a:srgbClr val="9C4839"/>
              </a:solidFill>
            </a:endParaRPr>
          </a:p>
          <a:p>
            <a:pPr>
              <a:buFont typeface="Arial" charset="0"/>
              <a:buNone/>
            </a:pPr>
            <a:endParaRPr lang="pl-PL" dirty="0" smtClean="0">
              <a:solidFill>
                <a:srgbClr val="9C4839"/>
              </a:solidFill>
            </a:endParaRPr>
          </a:p>
          <a:p>
            <a:endParaRPr lang="pl-PL" dirty="0" smtClean="0"/>
          </a:p>
        </p:txBody>
      </p:sp>
      <p:sp>
        <p:nvSpPr>
          <p:cNvPr id="5" name="pole tekstowe 4"/>
          <p:cNvSpPr txBox="1"/>
          <p:nvPr/>
        </p:nvSpPr>
        <p:spPr>
          <a:xfrm>
            <a:off x="1071538" y="5731194"/>
            <a:ext cx="6858048"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pl-PL" sz="3200" b="1" dirty="0" err="1" smtClean="0">
                <a:solidFill>
                  <a:srgbClr val="9C4839"/>
                </a:solidFill>
              </a:rPr>
              <a:t>Where</a:t>
            </a:r>
            <a:r>
              <a:rPr lang="pl-PL" sz="3200" b="1" dirty="0" smtClean="0">
                <a:solidFill>
                  <a:srgbClr val="9C4839"/>
                </a:solidFill>
              </a:rPr>
              <a:t> </a:t>
            </a:r>
            <a:r>
              <a:rPr lang="pl-PL" sz="3200" b="1" dirty="0" err="1" smtClean="0">
                <a:solidFill>
                  <a:srgbClr val="9C4839"/>
                </a:solidFill>
              </a:rPr>
              <a:t>is</a:t>
            </a:r>
            <a:r>
              <a:rPr lang="pl-PL" sz="3200" b="1" dirty="0" smtClean="0">
                <a:solidFill>
                  <a:srgbClr val="9C4839"/>
                </a:solidFill>
              </a:rPr>
              <a:t> the Library? </a:t>
            </a:r>
            <a:endParaRPr lang="pl-PL"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2769" name="Tytuł 1"/>
          <p:cNvSpPr>
            <a:spLocks noGrp="1"/>
          </p:cNvSpPr>
          <p:nvPr>
            <p:ph type="title"/>
          </p:nvPr>
        </p:nvSpPr>
        <p:spPr>
          <a:xfrm>
            <a:off x="467544" y="116632"/>
            <a:ext cx="8229600" cy="1143000"/>
          </a:xfrm>
        </p:spPr>
        <p:txBody>
          <a:bodyPr/>
          <a:lstStyle/>
          <a:p>
            <a:r>
              <a:rPr lang="pl-PL" dirty="0" smtClean="0">
                <a:solidFill>
                  <a:srgbClr val="9C4839"/>
                </a:solidFill>
              </a:rPr>
              <a:t>Digital Library?</a:t>
            </a:r>
          </a:p>
        </p:txBody>
      </p:sp>
      <p:sp>
        <p:nvSpPr>
          <p:cNvPr id="3" name="Symbol zastępczy zawartości 2"/>
          <p:cNvSpPr>
            <a:spLocks noGrp="1"/>
          </p:cNvSpPr>
          <p:nvPr>
            <p:ph idx="1"/>
          </p:nvPr>
        </p:nvSpPr>
        <p:spPr>
          <a:xfrm>
            <a:off x="458936" y="1137756"/>
            <a:ext cx="8229600" cy="1785948"/>
          </a:xfrm>
        </p:spPr>
        <p:txBody>
          <a:bodyPr/>
          <a:lstStyle/>
          <a:p>
            <a:r>
              <a:rPr lang="pl-PL" dirty="0" smtClean="0">
                <a:solidFill>
                  <a:srgbClr val="9C4839"/>
                </a:solidFill>
              </a:rPr>
              <a:t>Access </a:t>
            </a:r>
            <a:r>
              <a:rPr lang="pl-PL" dirty="0" err="1" smtClean="0">
                <a:solidFill>
                  <a:srgbClr val="9C4839"/>
                </a:solidFill>
              </a:rPr>
              <a:t>restrictions</a:t>
            </a:r>
            <a:r>
              <a:rPr lang="pl-PL" dirty="0" smtClean="0">
                <a:solidFill>
                  <a:srgbClr val="9C4839"/>
                </a:solidFill>
              </a:rPr>
              <a:t> =&gt; </a:t>
            </a:r>
            <a:r>
              <a:rPr lang="pl-PL" dirty="0" smtClean="0">
                <a:solidFill>
                  <a:srgbClr val="9C4839"/>
                </a:solidFill>
                <a:sym typeface="Wingdings" pitchFamily="2" charset="2"/>
              </a:rPr>
              <a:t>NO ACCESS</a:t>
            </a:r>
          </a:p>
          <a:p>
            <a:r>
              <a:rPr lang="pl-PL" dirty="0" smtClean="0">
                <a:solidFill>
                  <a:srgbClr val="9C4839"/>
                </a:solidFill>
              </a:rPr>
              <a:t>Public </a:t>
            </a:r>
            <a:r>
              <a:rPr lang="pl-PL" dirty="0" err="1" smtClean="0">
                <a:solidFill>
                  <a:srgbClr val="9C4839"/>
                </a:solidFill>
              </a:rPr>
              <a:t>domain</a:t>
            </a:r>
            <a:r>
              <a:rPr lang="pl-PL" dirty="0" smtClean="0">
                <a:solidFill>
                  <a:srgbClr val="9C4839"/>
                </a:solidFill>
              </a:rPr>
              <a:t> = </a:t>
            </a:r>
            <a:r>
              <a:rPr lang="pl-PL" dirty="0" err="1" smtClean="0">
                <a:solidFill>
                  <a:srgbClr val="9C4839"/>
                </a:solidFill>
              </a:rPr>
              <a:t>Museum</a:t>
            </a:r>
            <a:endParaRPr lang="pl-PL" dirty="0" smtClean="0">
              <a:solidFill>
                <a:srgbClr val="9C4839"/>
              </a:solidFill>
            </a:endParaRPr>
          </a:p>
          <a:p>
            <a:endParaRPr lang="pl-PL" dirty="0" smtClean="0">
              <a:solidFill>
                <a:srgbClr val="9C4839"/>
              </a:solidFill>
            </a:endParaRPr>
          </a:p>
        </p:txBody>
      </p:sp>
      <p:grpSp>
        <p:nvGrpSpPr>
          <p:cNvPr id="2" name="Grupa 1"/>
          <p:cNvGrpSpPr/>
          <p:nvPr/>
        </p:nvGrpSpPr>
        <p:grpSpPr>
          <a:xfrm>
            <a:off x="179512" y="2924944"/>
            <a:ext cx="9226996" cy="3933056"/>
            <a:chOff x="179512" y="2924944"/>
            <a:chExt cx="9226996" cy="3933056"/>
          </a:xfrm>
        </p:grpSpPr>
        <p:sp>
          <p:nvSpPr>
            <p:cNvPr id="4" name="pole tekstowe 3"/>
            <p:cNvSpPr txBox="1"/>
            <p:nvPr/>
          </p:nvSpPr>
          <p:spPr>
            <a:xfrm>
              <a:off x="179512" y="2924944"/>
              <a:ext cx="8509024" cy="2308324"/>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pl-PL" sz="3600" dirty="0" smtClean="0">
                  <a:solidFill>
                    <a:srgbClr val="9C4839"/>
                  </a:solidFill>
                </a:rPr>
                <a:t>Most </a:t>
              </a:r>
              <a:r>
                <a:rPr lang="pl-PL" sz="3600" dirty="0" err="1" smtClean="0">
                  <a:solidFill>
                    <a:srgbClr val="9C4839"/>
                  </a:solidFill>
                </a:rPr>
                <a:t>national</a:t>
              </a:r>
              <a:r>
                <a:rPr lang="pl-PL" sz="3600" dirty="0" smtClean="0">
                  <a:solidFill>
                    <a:srgbClr val="9C4839"/>
                  </a:solidFill>
                </a:rPr>
                <a:t> copyright </a:t>
              </a:r>
              <a:r>
                <a:rPr lang="pl-PL" sz="3600" dirty="0" err="1" smtClean="0">
                  <a:solidFill>
                    <a:srgbClr val="9C4839"/>
                  </a:solidFill>
                </a:rPr>
                <a:t>regulations</a:t>
              </a:r>
              <a:r>
                <a:rPr lang="pl-PL" sz="3600" dirty="0" smtClean="0">
                  <a:solidFill>
                    <a:srgbClr val="9C4839"/>
                  </a:solidFill>
                </a:rPr>
                <a:t> </a:t>
              </a:r>
              <a:r>
                <a:rPr lang="pl-PL" sz="3600" dirty="0" err="1" smtClean="0">
                  <a:solidFill>
                    <a:srgbClr val="9C4839"/>
                  </a:solidFill>
                </a:rPr>
                <a:t>refers</a:t>
              </a:r>
              <a:r>
                <a:rPr lang="pl-PL" sz="3600" dirty="0" smtClean="0">
                  <a:solidFill>
                    <a:srgbClr val="9C4839"/>
                  </a:solidFill>
                </a:rPr>
                <a:t> to </a:t>
              </a:r>
              <a:r>
                <a:rPr lang="en-US" sz="3600" b="1" dirty="0">
                  <a:solidFill>
                    <a:srgbClr val="9C4839"/>
                  </a:solidFill>
                </a:rPr>
                <a:t>Berne Convention for the Protection of Literary and Artistic </a:t>
              </a:r>
              <a:r>
                <a:rPr lang="en-US" sz="3600" b="1" dirty="0" smtClean="0">
                  <a:solidFill>
                    <a:srgbClr val="9C4839"/>
                  </a:solidFill>
                </a:rPr>
                <a:t>Works</a:t>
              </a:r>
              <a:endParaRPr lang="pl-PL" sz="3600" b="1" dirty="0" smtClean="0">
                <a:solidFill>
                  <a:srgbClr val="9C4839"/>
                </a:solidFill>
              </a:endParaRPr>
            </a:p>
            <a:p>
              <a:pPr>
                <a:defRPr/>
              </a:pPr>
              <a:r>
                <a:rPr lang="pl-PL" sz="3600" b="1" dirty="0" err="1" smtClean="0">
                  <a:solidFill>
                    <a:srgbClr val="9C4839"/>
                  </a:solidFill>
                </a:rPr>
                <a:t>signed</a:t>
              </a:r>
              <a:r>
                <a:rPr lang="pl-PL" sz="3600" b="1" dirty="0" smtClean="0">
                  <a:solidFill>
                    <a:srgbClr val="9C4839"/>
                  </a:solidFill>
                </a:rPr>
                <a:t>: </a:t>
              </a:r>
              <a:r>
                <a:rPr lang="pl-PL" sz="3600" b="1" dirty="0">
                  <a:solidFill>
                    <a:srgbClr val="9C4839"/>
                  </a:solidFill>
                </a:rPr>
                <a:t>9 </a:t>
              </a:r>
              <a:r>
                <a:rPr lang="pl-PL" sz="3600" b="1" dirty="0" err="1">
                  <a:solidFill>
                    <a:srgbClr val="9C4839"/>
                  </a:solidFill>
                </a:rPr>
                <a:t>September</a:t>
              </a:r>
              <a:r>
                <a:rPr lang="pl-PL" sz="3600" b="1" dirty="0">
                  <a:solidFill>
                    <a:srgbClr val="9C4839"/>
                  </a:solidFill>
                </a:rPr>
                <a:t> 1886</a:t>
              </a:r>
            </a:p>
          </p:txBody>
        </p:sp>
        <p:pic>
          <p:nvPicPr>
            <p:cNvPr id="1026" name="Picture 2" descr="http://upload.wikimedia.org/wikipedia/commons/thumb/7/76/Berne_Convention_signatories.svg/500px-Berne_Convention_signatories.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548389"/>
              <a:ext cx="4546476" cy="2309611"/>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3795" name="pole tekstowe 3"/>
          <p:cNvSpPr txBox="1">
            <a:spLocks noChangeArrowheads="1"/>
          </p:cNvSpPr>
          <p:nvPr/>
        </p:nvSpPr>
        <p:spPr bwMode="auto">
          <a:xfrm>
            <a:off x="695447" y="3356992"/>
            <a:ext cx="7929562" cy="2462213"/>
          </a:xfrm>
          <a:prstGeom prst="rect">
            <a:avLst/>
          </a:prstGeom>
          <a:noFill/>
          <a:ln w="9525">
            <a:noFill/>
            <a:miter lim="800000"/>
            <a:headEnd/>
            <a:tailEnd/>
          </a:ln>
        </p:spPr>
        <p:txBody>
          <a:bodyPr>
            <a:spAutoFit/>
          </a:bodyPr>
          <a:lstStyle/>
          <a:p>
            <a:r>
              <a:rPr lang="en-US" sz="2000" dirty="0">
                <a:solidFill>
                  <a:srgbClr val="9C4839"/>
                </a:solidFill>
              </a:rPr>
              <a:t>When at least forty-three million citizens download content from</a:t>
            </a:r>
          </a:p>
          <a:p>
            <a:r>
              <a:rPr lang="en-US" sz="2000" dirty="0">
                <a:solidFill>
                  <a:srgbClr val="9C4839"/>
                </a:solidFill>
              </a:rPr>
              <a:t>the Internet, and when they use tools to combine that content in </a:t>
            </a:r>
            <a:r>
              <a:rPr lang="en-US" sz="2000" dirty="0" smtClean="0">
                <a:solidFill>
                  <a:srgbClr val="9C4839"/>
                </a:solidFill>
              </a:rPr>
              <a:t>ways</a:t>
            </a:r>
            <a:r>
              <a:rPr lang="pl-PL" sz="2000" dirty="0" smtClean="0">
                <a:solidFill>
                  <a:srgbClr val="9C4839"/>
                </a:solidFill>
              </a:rPr>
              <a:t> </a:t>
            </a:r>
            <a:r>
              <a:rPr lang="en-US" sz="2000" dirty="0" smtClean="0">
                <a:solidFill>
                  <a:srgbClr val="9C4839"/>
                </a:solidFill>
              </a:rPr>
              <a:t>unauthorized </a:t>
            </a:r>
            <a:r>
              <a:rPr lang="en-US" sz="2000" dirty="0">
                <a:solidFill>
                  <a:srgbClr val="9C4839"/>
                </a:solidFill>
              </a:rPr>
              <a:t>by copyright holders, </a:t>
            </a:r>
            <a:r>
              <a:rPr lang="pl-PL" sz="2000" dirty="0" smtClean="0">
                <a:solidFill>
                  <a:srgbClr val="9C4839"/>
                </a:solidFill>
              </a:rPr>
              <a:t>(..) t</a:t>
            </a:r>
            <a:r>
              <a:rPr lang="en-US" sz="2000" dirty="0" smtClean="0">
                <a:solidFill>
                  <a:srgbClr val="9C4839"/>
                </a:solidFill>
              </a:rPr>
              <a:t>he </a:t>
            </a:r>
            <a:r>
              <a:rPr lang="en-US" sz="2000" dirty="0">
                <a:solidFill>
                  <a:srgbClr val="9C4839"/>
                </a:solidFill>
              </a:rPr>
              <a:t>first question should </a:t>
            </a:r>
            <a:r>
              <a:rPr lang="en-US" sz="2000" dirty="0" smtClean="0">
                <a:solidFill>
                  <a:srgbClr val="9C4839"/>
                </a:solidFill>
              </a:rPr>
              <a:t>be</a:t>
            </a:r>
            <a:r>
              <a:rPr lang="pl-PL" sz="2000" dirty="0" smtClean="0">
                <a:solidFill>
                  <a:srgbClr val="9C4839"/>
                </a:solidFill>
              </a:rPr>
              <a:t> </a:t>
            </a:r>
            <a:r>
              <a:rPr lang="en-US" sz="2000" dirty="0" smtClean="0">
                <a:solidFill>
                  <a:srgbClr val="9C4839"/>
                </a:solidFill>
              </a:rPr>
              <a:t>whether </a:t>
            </a:r>
            <a:r>
              <a:rPr lang="en-US" sz="2000" dirty="0">
                <a:solidFill>
                  <a:srgbClr val="9C4839"/>
                </a:solidFill>
              </a:rPr>
              <a:t>this particular prohibition is really necessary in order to </a:t>
            </a:r>
            <a:r>
              <a:rPr lang="en-US" sz="2000" dirty="0" smtClean="0">
                <a:solidFill>
                  <a:srgbClr val="9C4839"/>
                </a:solidFill>
              </a:rPr>
              <a:t>achieve</a:t>
            </a:r>
            <a:r>
              <a:rPr lang="pl-PL" sz="2000" dirty="0" smtClean="0">
                <a:solidFill>
                  <a:srgbClr val="9C4839"/>
                </a:solidFill>
              </a:rPr>
              <a:t> </a:t>
            </a:r>
            <a:r>
              <a:rPr lang="en-US" sz="2000" dirty="0" smtClean="0">
                <a:solidFill>
                  <a:srgbClr val="9C4839"/>
                </a:solidFill>
              </a:rPr>
              <a:t>the </a:t>
            </a:r>
            <a:r>
              <a:rPr lang="en-US" sz="2000" dirty="0">
                <a:solidFill>
                  <a:srgbClr val="9C4839"/>
                </a:solidFill>
              </a:rPr>
              <a:t>proper ends that copyright law serves. Is there another way </a:t>
            </a:r>
            <a:r>
              <a:rPr lang="en-US" sz="2000" dirty="0" smtClean="0">
                <a:solidFill>
                  <a:srgbClr val="9C4839"/>
                </a:solidFill>
              </a:rPr>
              <a:t>to</a:t>
            </a:r>
            <a:r>
              <a:rPr lang="pl-PL" sz="2000" dirty="0" smtClean="0">
                <a:solidFill>
                  <a:srgbClr val="9C4839"/>
                </a:solidFill>
              </a:rPr>
              <a:t> </a:t>
            </a:r>
            <a:r>
              <a:rPr lang="en-US" sz="2000" dirty="0" smtClean="0">
                <a:solidFill>
                  <a:srgbClr val="9C4839"/>
                </a:solidFill>
              </a:rPr>
              <a:t>assure </a:t>
            </a:r>
            <a:r>
              <a:rPr lang="en-US" sz="2000" dirty="0">
                <a:solidFill>
                  <a:srgbClr val="9C4839"/>
                </a:solidFill>
              </a:rPr>
              <a:t>that artists get paid without transforming forty-three </a:t>
            </a:r>
            <a:r>
              <a:rPr lang="en-US" sz="2000" dirty="0" smtClean="0">
                <a:solidFill>
                  <a:srgbClr val="9C4839"/>
                </a:solidFill>
              </a:rPr>
              <a:t>million</a:t>
            </a:r>
            <a:r>
              <a:rPr lang="pl-PL" sz="2000" dirty="0" smtClean="0">
                <a:solidFill>
                  <a:srgbClr val="9C4839"/>
                </a:solidFill>
              </a:rPr>
              <a:t> </a:t>
            </a:r>
            <a:r>
              <a:rPr lang="en-US" sz="2000" dirty="0" smtClean="0">
                <a:solidFill>
                  <a:srgbClr val="9C4839"/>
                </a:solidFill>
              </a:rPr>
              <a:t>Americans </a:t>
            </a:r>
            <a:r>
              <a:rPr lang="en-US" sz="2000" dirty="0">
                <a:solidFill>
                  <a:srgbClr val="9C4839"/>
                </a:solidFill>
              </a:rPr>
              <a:t>into felons? </a:t>
            </a:r>
            <a:endParaRPr lang="pl-PL" sz="2000" dirty="0" smtClean="0">
              <a:solidFill>
                <a:srgbClr val="9C4839"/>
              </a:solidFill>
            </a:endParaRPr>
          </a:p>
          <a:p>
            <a:pPr algn="r"/>
            <a:r>
              <a:rPr lang="pl-PL" sz="1400" dirty="0" smtClean="0">
                <a:solidFill>
                  <a:srgbClr val="9C4839"/>
                </a:solidFill>
              </a:rPr>
              <a:t>Lawrence Lessing, </a:t>
            </a:r>
            <a:r>
              <a:rPr lang="pl-PL" sz="1400" i="1" dirty="0" err="1" smtClean="0">
                <a:solidFill>
                  <a:srgbClr val="9C4839"/>
                </a:solidFill>
              </a:rPr>
              <a:t>Free</a:t>
            </a:r>
            <a:r>
              <a:rPr lang="pl-PL" sz="1400" i="1" dirty="0" smtClean="0">
                <a:solidFill>
                  <a:srgbClr val="9C4839"/>
                </a:solidFill>
              </a:rPr>
              <a:t> </a:t>
            </a:r>
            <a:r>
              <a:rPr lang="pl-PL" sz="1400" i="1" dirty="0" err="1" smtClean="0">
                <a:solidFill>
                  <a:srgbClr val="9C4839"/>
                </a:solidFill>
              </a:rPr>
              <a:t>Culture</a:t>
            </a:r>
            <a:r>
              <a:rPr lang="pl-PL" sz="1400" i="1" dirty="0" smtClean="0">
                <a:solidFill>
                  <a:srgbClr val="9C4839"/>
                </a:solidFill>
              </a:rPr>
              <a:t>  </a:t>
            </a:r>
            <a:r>
              <a:rPr lang="pl-PL" sz="1400" dirty="0" smtClean="0">
                <a:solidFill>
                  <a:srgbClr val="9C4839"/>
                </a:solidFill>
              </a:rPr>
              <a:t>2004</a:t>
            </a:r>
            <a:r>
              <a:rPr lang="pl-PL" sz="1400" i="1" dirty="0" smtClean="0">
                <a:solidFill>
                  <a:srgbClr val="9C4839"/>
                </a:solidFill>
              </a:rPr>
              <a:t>  </a:t>
            </a:r>
            <a:endParaRPr lang="pl-PL" sz="2000" i="1" dirty="0">
              <a:solidFill>
                <a:srgbClr val="9C4839"/>
              </a:solidFill>
            </a:endParaRPr>
          </a:p>
        </p:txBody>
      </p:sp>
      <p:sp>
        <p:nvSpPr>
          <p:cNvPr id="33796" name="pole tekstowe 4"/>
          <p:cNvSpPr txBox="1">
            <a:spLocks noChangeArrowheads="1"/>
          </p:cNvSpPr>
          <p:nvPr/>
        </p:nvSpPr>
        <p:spPr bwMode="auto">
          <a:xfrm>
            <a:off x="838322" y="781823"/>
            <a:ext cx="7643812" cy="1938338"/>
          </a:xfrm>
          <a:prstGeom prst="rect">
            <a:avLst/>
          </a:prstGeom>
          <a:noFill/>
          <a:ln w="9525">
            <a:noFill/>
            <a:miter lim="800000"/>
            <a:headEnd/>
            <a:tailEnd/>
          </a:ln>
        </p:spPr>
        <p:txBody>
          <a:bodyPr>
            <a:spAutoFit/>
          </a:bodyPr>
          <a:lstStyle/>
          <a:p>
            <a:r>
              <a:rPr lang="en-US" sz="2000" dirty="0">
                <a:solidFill>
                  <a:srgbClr val="9C4839"/>
                </a:solidFill>
              </a:rPr>
              <a:t>The Internet is not the death of copyright, any more than radio and television were. It's just different. We need business models that respect the natural laws of the digital world instead of fighting them. </a:t>
            </a:r>
            <a:endParaRPr lang="pl-PL" sz="2000" dirty="0">
              <a:solidFill>
                <a:srgbClr val="9C4839"/>
              </a:solidFill>
            </a:endParaRPr>
          </a:p>
          <a:p>
            <a:pPr algn="r"/>
            <a:r>
              <a:rPr lang="en-US" sz="1600" dirty="0" smtClean="0">
                <a:solidFill>
                  <a:srgbClr val="9C4839"/>
                </a:solidFill>
              </a:rPr>
              <a:t>Bruce</a:t>
            </a:r>
            <a:r>
              <a:rPr lang="pl-PL" sz="1600" dirty="0" smtClean="0">
                <a:solidFill>
                  <a:srgbClr val="9C4839"/>
                </a:solidFill>
              </a:rPr>
              <a:t> </a:t>
            </a:r>
            <a:r>
              <a:rPr lang="en-US" sz="1600" dirty="0" err="1" smtClean="0">
                <a:solidFill>
                  <a:srgbClr val="9C4839"/>
                </a:solidFill>
              </a:rPr>
              <a:t>Schneier</a:t>
            </a:r>
            <a:r>
              <a:rPr lang="en-US" sz="1600" dirty="0" smtClean="0">
                <a:solidFill>
                  <a:srgbClr val="9C4839"/>
                </a:solidFill>
              </a:rPr>
              <a:t> </a:t>
            </a:r>
            <a:r>
              <a:rPr lang="en-US" sz="1600" i="1" dirty="0">
                <a:solidFill>
                  <a:srgbClr val="9C4839"/>
                </a:solidFill>
              </a:rPr>
              <a:t>The Futility of Digital Copy Prevention </a:t>
            </a:r>
            <a:endParaRPr lang="pl-PL" sz="1600" i="1" dirty="0">
              <a:solidFill>
                <a:srgbClr val="9C4839"/>
              </a:solidFill>
            </a:endParaRPr>
          </a:p>
          <a:p>
            <a:endParaRPr lang="pl-PL" sz="2000" dirty="0">
              <a:solidFill>
                <a:srgbClr val="9C4839"/>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5842" name="Tytuł 1"/>
          <p:cNvSpPr>
            <a:spLocks noGrp="1"/>
          </p:cNvSpPr>
          <p:nvPr>
            <p:ph type="title"/>
          </p:nvPr>
        </p:nvSpPr>
        <p:spPr>
          <a:xfrm>
            <a:off x="428625" y="285750"/>
            <a:ext cx="8229600" cy="1143000"/>
          </a:xfrm>
        </p:spPr>
        <p:txBody>
          <a:bodyPr/>
          <a:lstStyle/>
          <a:p>
            <a:r>
              <a:rPr lang="pl-PL" dirty="0" smtClean="0">
                <a:solidFill>
                  <a:srgbClr val="9C4839"/>
                </a:solidFill>
              </a:rPr>
              <a:t>How </a:t>
            </a:r>
            <a:r>
              <a:rPr lang="pl-PL" dirty="0" err="1" smtClean="0">
                <a:solidFill>
                  <a:srgbClr val="9C4839"/>
                </a:solidFill>
              </a:rPr>
              <a:t>it</a:t>
            </a:r>
            <a:r>
              <a:rPr lang="pl-PL" dirty="0" smtClean="0">
                <a:solidFill>
                  <a:srgbClr val="9C4839"/>
                </a:solidFill>
              </a:rPr>
              <a:t> </a:t>
            </a:r>
            <a:r>
              <a:rPr lang="pl-PL" dirty="0" err="1" smtClean="0">
                <a:solidFill>
                  <a:srgbClr val="9C4839"/>
                </a:solidFill>
              </a:rPr>
              <a:t>could</a:t>
            </a:r>
            <a:r>
              <a:rPr lang="pl-PL" dirty="0" smtClean="0">
                <a:solidFill>
                  <a:srgbClr val="9C4839"/>
                </a:solidFill>
              </a:rPr>
              <a:t>/</a:t>
            </a:r>
            <a:r>
              <a:rPr lang="pl-PL" dirty="0" err="1" smtClean="0">
                <a:solidFill>
                  <a:srgbClr val="9C4839"/>
                </a:solidFill>
              </a:rPr>
              <a:t>should</a:t>
            </a:r>
            <a:r>
              <a:rPr lang="pl-PL" dirty="0" smtClean="0">
                <a:solidFill>
                  <a:srgbClr val="9C4839"/>
                </a:solidFill>
              </a:rPr>
              <a:t> </a:t>
            </a:r>
            <a:r>
              <a:rPr lang="pl-PL" dirty="0" err="1" smtClean="0">
                <a:solidFill>
                  <a:srgbClr val="9C4839"/>
                </a:solidFill>
              </a:rPr>
              <a:t>work</a:t>
            </a:r>
            <a:endParaRPr lang="pl-PL" dirty="0" smtClean="0">
              <a:solidFill>
                <a:srgbClr val="9C4839"/>
              </a:solidFill>
            </a:endParaRPr>
          </a:p>
        </p:txBody>
      </p:sp>
      <p:pic>
        <p:nvPicPr>
          <p:cNvPr id="35843" name="Picture 2" descr="Msewtz Business Person Clip Art"/>
          <p:cNvPicPr>
            <a:picLocks noChangeAspect="1" noChangeArrowheads="1"/>
          </p:cNvPicPr>
          <p:nvPr/>
        </p:nvPicPr>
        <p:blipFill>
          <a:blip r:embed="rId3" cstate="print"/>
          <a:srcRect/>
          <a:stretch>
            <a:fillRect/>
          </a:stretch>
        </p:blipFill>
        <p:spPr bwMode="auto">
          <a:xfrm>
            <a:off x="6500807" y="1263647"/>
            <a:ext cx="723900" cy="942975"/>
          </a:xfrm>
          <a:prstGeom prst="rect">
            <a:avLst/>
          </a:prstGeom>
          <a:noFill/>
          <a:ln w="9525">
            <a:noFill/>
            <a:miter lim="800000"/>
            <a:headEnd/>
            <a:tailEnd/>
          </a:ln>
        </p:spPr>
      </p:pic>
      <p:pic>
        <p:nvPicPr>
          <p:cNvPr id="35844" name="Picture 4" descr="Female User Icon Clip Art"/>
          <p:cNvPicPr>
            <a:picLocks noChangeAspect="1" noChangeArrowheads="1"/>
          </p:cNvPicPr>
          <p:nvPr/>
        </p:nvPicPr>
        <p:blipFill>
          <a:blip r:embed="rId4" cstate="print"/>
          <a:srcRect/>
          <a:stretch>
            <a:fillRect/>
          </a:stretch>
        </p:blipFill>
        <p:spPr bwMode="auto">
          <a:xfrm>
            <a:off x="1142994" y="2049459"/>
            <a:ext cx="952500" cy="952500"/>
          </a:xfrm>
          <a:prstGeom prst="rect">
            <a:avLst/>
          </a:prstGeom>
          <a:noFill/>
          <a:ln w="9525">
            <a:noFill/>
            <a:miter lim="800000"/>
            <a:headEnd/>
            <a:tailEnd/>
          </a:ln>
        </p:spPr>
      </p:pic>
      <p:pic>
        <p:nvPicPr>
          <p:cNvPr id="35845" name="Picture 6" descr="http://t0.gstatic.com/images?q=tbn:n8fACU6501HDJM:http://www.findlostfriendsonline.com/images/male_user_icon.png"/>
          <p:cNvPicPr>
            <a:picLocks noChangeAspect="1" noChangeArrowheads="1"/>
          </p:cNvPicPr>
          <p:nvPr/>
        </p:nvPicPr>
        <p:blipFill>
          <a:blip r:embed="rId5" cstate="print"/>
          <a:srcRect/>
          <a:stretch>
            <a:fillRect/>
          </a:stretch>
        </p:blipFill>
        <p:spPr bwMode="auto">
          <a:xfrm>
            <a:off x="1071557" y="5407022"/>
            <a:ext cx="1057275" cy="1057275"/>
          </a:xfrm>
          <a:prstGeom prst="rect">
            <a:avLst/>
          </a:prstGeom>
          <a:noFill/>
          <a:ln w="9525">
            <a:noFill/>
            <a:miter lim="800000"/>
            <a:headEnd/>
            <a:tailEnd/>
          </a:ln>
        </p:spPr>
      </p:pic>
      <p:pic>
        <p:nvPicPr>
          <p:cNvPr id="35846" name="Picture 4" descr="Female User Icon Clip Art"/>
          <p:cNvPicPr>
            <a:picLocks noChangeAspect="1" noChangeArrowheads="1"/>
          </p:cNvPicPr>
          <p:nvPr/>
        </p:nvPicPr>
        <p:blipFill>
          <a:blip r:embed="rId4" cstate="print"/>
          <a:srcRect/>
          <a:stretch>
            <a:fillRect/>
          </a:stretch>
        </p:blipFill>
        <p:spPr bwMode="auto">
          <a:xfrm>
            <a:off x="6857994" y="3692522"/>
            <a:ext cx="952500" cy="952500"/>
          </a:xfrm>
          <a:prstGeom prst="rect">
            <a:avLst/>
          </a:prstGeom>
          <a:noFill/>
          <a:ln w="9525">
            <a:noFill/>
            <a:miter lim="800000"/>
            <a:headEnd/>
            <a:tailEnd/>
          </a:ln>
        </p:spPr>
      </p:pic>
      <p:pic>
        <p:nvPicPr>
          <p:cNvPr id="35847" name="Picture 6" descr="http://t0.gstatic.com/images?q=tbn:n8fACU6501HDJM:http://www.findlostfriendsonline.com/images/male_user_icon.png"/>
          <p:cNvPicPr>
            <a:picLocks noChangeAspect="1" noChangeArrowheads="1"/>
          </p:cNvPicPr>
          <p:nvPr/>
        </p:nvPicPr>
        <p:blipFill>
          <a:blip r:embed="rId5" cstate="print"/>
          <a:srcRect/>
          <a:stretch>
            <a:fillRect/>
          </a:stretch>
        </p:blipFill>
        <p:spPr bwMode="auto">
          <a:xfrm>
            <a:off x="5857869" y="5549897"/>
            <a:ext cx="1057275" cy="1057275"/>
          </a:xfrm>
          <a:prstGeom prst="rect">
            <a:avLst/>
          </a:prstGeom>
          <a:noFill/>
          <a:ln w="9525">
            <a:noFill/>
            <a:miter lim="800000"/>
            <a:headEnd/>
            <a:tailEnd/>
          </a:ln>
        </p:spPr>
      </p:pic>
      <p:cxnSp>
        <p:nvCxnSpPr>
          <p:cNvPr id="14" name="Łącznik prosty ze strzałką 13"/>
          <p:cNvCxnSpPr>
            <a:endCxn id="21" idx="0"/>
          </p:cNvCxnSpPr>
          <p:nvPr/>
        </p:nvCxnSpPr>
        <p:spPr>
          <a:xfrm flipH="1">
            <a:off x="4493413" y="2206622"/>
            <a:ext cx="2369344" cy="959272"/>
          </a:xfrm>
          <a:prstGeom prst="straightConnector1">
            <a:avLst/>
          </a:prstGeom>
          <a:ln w="76200">
            <a:headEnd type="arrow"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16" name="Łącznik prosty ze strzałką 15"/>
          <p:cNvCxnSpPr/>
          <p:nvPr/>
        </p:nvCxnSpPr>
        <p:spPr>
          <a:xfrm rot="5400000" flipH="1" flipV="1">
            <a:off x="407187" y="4194966"/>
            <a:ext cx="2405063" cy="19050"/>
          </a:xfrm>
          <a:prstGeom prst="straightConnector1">
            <a:avLst/>
          </a:prstGeom>
          <a:ln>
            <a:headEnd type="arrow"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18" name="Łącznik prosty ze strzałką 17"/>
          <p:cNvCxnSpPr/>
          <p:nvPr/>
        </p:nvCxnSpPr>
        <p:spPr>
          <a:xfrm flipV="1">
            <a:off x="2128832" y="4168772"/>
            <a:ext cx="4729162" cy="1766887"/>
          </a:xfrm>
          <a:prstGeom prst="straightConnector1">
            <a:avLst/>
          </a:prstGeom>
          <a:ln>
            <a:headEnd type="arrow"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20" name="Łącznik prosty ze strzałką 19"/>
          <p:cNvCxnSpPr/>
          <p:nvPr/>
        </p:nvCxnSpPr>
        <p:spPr>
          <a:xfrm rot="5400000">
            <a:off x="6407938" y="4623591"/>
            <a:ext cx="904875" cy="947737"/>
          </a:xfrm>
          <a:prstGeom prst="straightConnector1">
            <a:avLst/>
          </a:prstGeom>
          <a:ln>
            <a:headEnd type="arrow"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22" name="Łącznik prosty ze strzałką 21"/>
          <p:cNvCxnSpPr/>
          <p:nvPr/>
        </p:nvCxnSpPr>
        <p:spPr>
          <a:xfrm rot="10800000">
            <a:off x="2128832" y="5935659"/>
            <a:ext cx="3729037" cy="142875"/>
          </a:xfrm>
          <a:prstGeom prst="straightConnector1">
            <a:avLst/>
          </a:prstGeom>
          <a:ln>
            <a:headEnd type="arrow"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24" name="Łącznik prosty ze strzałką 23"/>
          <p:cNvCxnSpPr>
            <a:endCxn id="21" idx="3"/>
          </p:cNvCxnSpPr>
          <p:nvPr/>
        </p:nvCxnSpPr>
        <p:spPr>
          <a:xfrm flipH="1" flipV="1">
            <a:off x="5103013" y="3775495"/>
            <a:ext cx="1754982" cy="393277"/>
          </a:xfrm>
          <a:prstGeom prst="straightConnector1">
            <a:avLst/>
          </a:prstGeom>
          <a:ln w="76200">
            <a:headEnd type="arrow"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43" name="Łącznik prosty ze strzałką 42"/>
          <p:cNvCxnSpPr/>
          <p:nvPr/>
        </p:nvCxnSpPr>
        <p:spPr>
          <a:xfrm rot="16200000" flipH="1">
            <a:off x="6355551" y="2713828"/>
            <a:ext cx="1485900" cy="471487"/>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46" name="Łącznik prosty ze strzałką 45"/>
          <p:cNvCxnSpPr>
            <a:stCxn id="21" idx="1"/>
          </p:cNvCxnSpPr>
          <p:nvPr/>
        </p:nvCxnSpPr>
        <p:spPr>
          <a:xfrm flipH="1" flipV="1">
            <a:off x="2095494" y="2525710"/>
            <a:ext cx="1788319" cy="1249785"/>
          </a:xfrm>
          <a:prstGeom prst="straightConnector1">
            <a:avLst/>
          </a:prstGeom>
          <a:ln w="76200">
            <a:headEnd type="arrow"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49" name="Łącznik prosty ze strzałką 48"/>
          <p:cNvCxnSpPr>
            <a:stCxn id="21" idx="1"/>
          </p:cNvCxnSpPr>
          <p:nvPr/>
        </p:nvCxnSpPr>
        <p:spPr>
          <a:xfrm flipH="1">
            <a:off x="1600194" y="3775495"/>
            <a:ext cx="2283619" cy="1631527"/>
          </a:xfrm>
          <a:prstGeom prst="straightConnector1">
            <a:avLst/>
          </a:prstGeom>
          <a:ln w="76200">
            <a:headEnd type="arrow" w="med" len="med"/>
            <a:tailEnd type="arrow" w="med" len="med"/>
          </a:ln>
        </p:spPr>
        <p:style>
          <a:lnRef idx="3">
            <a:schemeClr val="accent2"/>
          </a:lnRef>
          <a:fillRef idx="0">
            <a:schemeClr val="accent2"/>
          </a:fillRef>
          <a:effectRef idx="2">
            <a:schemeClr val="accent2"/>
          </a:effectRef>
          <a:fontRef idx="minor">
            <a:schemeClr val="tx1"/>
          </a:fontRef>
        </p:style>
      </p:cxnSp>
      <p:pic>
        <p:nvPicPr>
          <p:cNvPr id="21" name="Picture 2" descr="http://icons.iconarchive.com/icons/icondesigner.net/hyperion/128/3D-Library-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3813" y="3165894"/>
            <a:ext cx="1219200" cy="12192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ox(in)">
                                      <p:cBhvr>
                                        <p:cTn id="7" dur="500"/>
                                        <p:tgtEl>
                                          <p:spTgt spid="46"/>
                                        </p:tgtEl>
                                      </p:cBhvr>
                                    </p:animEffect>
                                  </p:childTnLst>
                                </p:cTn>
                              </p:par>
                              <p:par>
                                <p:cTn id="8" presetID="4" presetClass="entr" presetSubtype="16"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box(in)">
                                      <p:cBhvr>
                                        <p:cTn id="10" dur="500"/>
                                        <p:tgtEl>
                                          <p:spTgt spid="49"/>
                                        </p:tgtEl>
                                      </p:cBhvr>
                                    </p:animEffect>
                                  </p:childTnLst>
                                </p:cTn>
                              </p:par>
                              <p:par>
                                <p:cTn id="11" presetID="4" presetClass="entr" presetSubtype="16"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ox(in)">
                                      <p:cBhvr>
                                        <p:cTn id="13" dur="500"/>
                                        <p:tgtEl>
                                          <p:spTgt spid="24"/>
                                        </p:tgtEl>
                                      </p:cBhvr>
                                    </p:animEffect>
                                  </p:childTnLst>
                                </p:cTn>
                              </p:par>
                              <p:par>
                                <p:cTn id="14" presetID="4"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ox(in)">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l="-1000" r="-1000"/>
          </a:stretch>
        </a:blipFill>
        <a:effectLst/>
      </p:bgPr>
    </p:bg>
    <p:spTree>
      <p:nvGrpSpPr>
        <p:cNvPr id="1" name=""/>
        <p:cNvGrpSpPr/>
        <p:nvPr/>
      </p:nvGrpSpPr>
      <p:grpSpPr>
        <a:xfrm>
          <a:off x="0" y="0"/>
          <a:ext cx="0" cy="0"/>
          <a:chOff x="0" y="0"/>
          <a:chExt cx="0" cy="0"/>
        </a:xfrm>
      </p:grpSpPr>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219" y="332657"/>
            <a:ext cx="8208205" cy="6336704"/>
          </a:xfrm>
          <a:prstGeom prst="rect">
            <a:avLst/>
          </a:prstGeom>
        </p:spPr>
      </p:pic>
      <p:sp>
        <p:nvSpPr>
          <p:cNvPr id="4" name="pole tekstowe 3"/>
          <p:cNvSpPr txBox="1"/>
          <p:nvPr/>
        </p:nvSpPr>
        <p:spPr>
          <a:xfrm>
            <a:off x="467544" y="4941168"/>
            <a:ext cx="5832648"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pl-PL" sz="2800" dirty="0" err="1" smtClean="0"/>
              <a:t>Check</a:t>
            </a:r>
            <a:r>
              <a:rPr lang="pl-PL" sz="2800" dirty="0" smtClean="0"/>
              <a:t> </a:t>
            </a:r>
            <a:r>
              <a:rPr lang="pl-PL" sz="2800" dirty="0" err="1" smtClean="0"/>
              <a:t>your</a:t>
            </a:r>
            <a:r>
              <a:rPr lang="pl-PL" sz="2800" dirty="0" smtClean="0"/>
              <a:t> </a:t>
            </a:r>
            <a:r>
              <a:rPr lang="pl-PL" sz="2800" dirty="0" err="1" smtClean="0"/>
              <a:t>local</a:t>
            </a:r>
            <a:r>
              <a:rPr lang="pl-PL" sz="2800" dirty="0" smtClean="0"/>
              <a:t> </a:t>
            </a:r>
            <a:r>
              <a:rPr lang="pl-PL" sz="2800" dirty="0" err="1" smtClean="0"/>
              <a:t>digital</a:t>
            </a:r>
            <a:r>
              <a:rPr lang="pl-PL" sz="2800" dirty="0" smtClean="0"/>
              <a:t> </a:t>
            </a:r>
            <a:r>
              <a:rPr lang="pl-PL" sz="2800" dirty="0" err="1" smtClean="0"/>
              <a:t>library</a:t>
            </a:r>
            <a:endParaRPr lang="pl-PL" sz="2800" dirty="0" smtClean="0"/>
          </a:p>
          <a:p>
            <a:r>
              <a:rPr lang="pl-PL" sz="2800" dirty="0" smtClean="0"/>
              <a:t>http://digitallibrary.youruniversity.edu</a:t>
            </a:r>
            <a:endParaRPr lang="pl-PL" sz="2800" dirty="0"/>
          </a:p>
        </p:txBody>
      </p:sp>
    </p:spTree>
    <p:extLst>
      <p:ext uri="{BB962C8B-B14F-4D97-AF65-F5344CB8AC3E}">
        <p14:creationId xmlns:p14="http://schemas.microsoft.com/office/powerpoint/2010/main" val="38073796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5842" name="Tytuł 1"/>
          <p:cNvSpPr>
            <a:spLocks noGrp="1"/>
          </p:cNvSpPr>
          <p:nvPr>
            <p:ph type="title"/>
          </p:nvPr>
        </p:nvSpPr>
        <p:spPr>
          <a:xfrm>
            <a:off x="496156" y="404664"/>
            <a:ext cx="8229600" cy="1440160"/>
          </a:xfrm>
        </p:spPr>
        <p:txBody>
          <a:bodyPr>
            <a:normAutofit/>
          </a:bodyPr>
          <a:lstStyle/>
          <a:p>
            <a:r>
              <a:rPr lang="pl-PL" dirty="0" err="1" smtClean="0">
                <a:solidFill>
                  <a:srgbClr val="9C4839"/>
                </a:solidFill>
              </a:rPr>
              <a:t>Imagine</a:t>
            </a:r>
            <a:r>
              <a:rPr lang="pl-PL" dirty="0" smtClean="0">
                <a:solidFill>
                  <a:srgbClr val="9C4839"/>
                </a:solidFill>
              </a:rPr>
              <a:t>…</a:t>
            </a:r>
            <a:br>
              <a:rPr lang="pl-PL" dirty="0" smtClean="0">
                <a:solidFill>
                  <a:srgbClr val="9C4839"/>
                </a:solidFill>
              </a:rPr>
            </a:br>
            <a:r>
              <a:rPr lang="pl-PL" dirty="0" smtClean="0">
                <a:solidFill>
                  <a:srgbClr val="9C4839"/>
                </a:solidFill>
              </a:rPr>
              <a:t>Open Digital Library</a:t>
            </a:r>
          </a:p>
        </p:txBody>
      </p:sp>
      <p:sp>
        <p:nvSpPr>
          <p:cNvPr id="3" name="pole tekstowe 2"/>
          <p:cNvSpPr txBox="1"/>
          <p:nvPr/>
        </p:nvSpPr>
        <p:spPr>
          <a:xfrm>
            <a:off x="686520" y="2132856"/>
            <a:ext cx="7848872" cy="2954655"/>
          </a:xfrm>
          <a:prstGeom prst="rect">
            <a:avLst/>
          </a:prstGeom>
          <a:noFill/>
        </p:spPr>
        <p:txBody>
          <a:bodyPr wrap="square" rtlCol="0">
            <a:spAutoFit/>
          </a:bodyPr>
          <a:lstStyle/>
          <a:p>
            <a:pPr marL="285750" indent="-285750">
              <a:buFont typeface="Arial" panose="020B0604020202020204" pitchFamily="34" charset="0"/>
              <a:buChar char="•"/>
            </a:pPr>
            <a:r>
              <a:rPr lang="pl-PL" sz="2400" dirty="0" smtClean="0">
                <a:solidFill>
                  <a:srgbClr val="9C4839"/>
                </a:solidFill>
              </a:rPr>
              <a:t>Digital </a:t>
            </a:r>
            <a:r>
              <a:rPr lang="pl-PL" sz="2400" dirty="0" err="1" smtClean="0">
                <a:solidFill>
                  <a:srgbClr val="9C4839"/>
                </a:solidFill>
              </a:rPr>
              <a:t>library</a:t>
            </a:r>
            <a:r>
              <a:rPr lang="pl-PL" sz="2400" dirty="0" smtClean="0">
                <a:solidFill>
                  <a:srgbClr val="9C4839"/>
                </a:solidFill>
              </a:rPr>
              <a:t> with </a:t>
            </a:r>
            <a:r>
              <a:rPr lang="pl-PL" sz="2400" dirty="0" err="1" smtClean="0">
                <a:solidFill>
                  <a:srgbClr val="9C4839"/>
                </a:solidFill>
              </a:rPr>
              <a:t>documents</a:t>
            </a:r>
            <a:r>
              <a:rPr lang="pl-PL" sz="2400" dirty="0" smtClean="0">
                <a:solidFill>
                  <a:srgbClr val="9C4839"/>
                </a:solidFill>
              </a:rPr>
              <a:t> </a:t>
            </a:r>
            <a:r>
              <a:rPr lang="pl-PL" sz="2400" dirty="0" err="1" smtClean="0">
                <a:solidFill>
                  <a:srgbClr val="9C4839"/>
                </a:solidFill>
              </a:rPr>
              <a:t>created</a:t>
            </a:r>
            <a:r>
              <a:rPr lang="pl-PL" sz="2400" dirty="0" smtClean="0">
                <a:solidFill>
                  <a:srgbClr val="9C4839"/>
                </a:solidFill>
              </a:rPr>
              <a:t> (</a:t>
            </a:r>
            <a:r>
              <a:rPr lang="pl-PL" sz="2400" dirty="0" err="1" smtClean="0">
                <a:solidFill>
                  <a:srgbClr val="9C4839"/>
                </a:solidFill>
              </a:rPr>
              <a:t>digitzed</a:t>
            </a:r>
            <a:r>
              <a:rPr lang="pl-PL" sz="2400" dirty="0" smtClean="0">
                <a:solidFill>
                  <a:srgbClr val="9C4839"/>
                </a:solidFill>
              </a:rPr>
              <a:t>) by </a:t>
            </a:r>
            <a:r>
              <a:rPr lang="pl-PL" sz="2400" dirty="0" err="1" smtClean="0">
                <a:solidFill>
                  <a:srgbClr val="9C4839"/>
                </a:solidFill>
              </a:rPr>
              <a:t>students</a:t>
            </a:r>
            <a:r>
              <a:rPr lang="pl-PL" sz="2400" dirty="0" smtClean="0">
                <a:solidFill>
                  <a:srgbClr val="9C4839"/>
                </a:solidFill>
              </a:rPr>
              <a:t>, </a:t>
            </a:r>
            <a:r>
              <a:rPr lang="pl-PL" sz="2400" dirty="0" err="1" smtClean="0">
                <a:solidFill>
                  <a:srgbClr val="9C4839"/>
                </a:solidFill>
              </a:rPr>
              <a:t>patrons</a:t>
            </a:r>
            <a:r>
              <a:rPr lang="pl-PL" sz="2400" dirty="0" smtClean="0">
                <a:solidFill>
                  <a:srgbClr val="9C4839"/>
                </a:solidFill>
              </a:rPr>
              <a:t>, </a:t>
            </a:r>
            <a:r>
              <a:rPr lang="pl-PL" sz="2400" dirty="0" err="1" smtClean="0">
                <a:solidFill>
                  <a:srgbClr val="9C4839"/>
                </a:solidFill>
              </a:rPr>
              <a:t>authors</a:t>
            </a:r>
            <a:r>
              <a:rPr lang="pl-PL" sz="2400" dirty="0" smtClean="0">
                <a:solidFill>
                  <a:srgbClr val="9C4839"/>
                </a:solidFill>
              </a:rPr>
              <a:t>, </a:t>
            </a:r>
            <a:r>
              <a:rPr lang="pl-PL" sz="2400" dirty="0" err="1" smtClean="0">
                <a:solidFill>
                  <a:srgbClr val="9C4839"/>
                </a:solidFill>
              </a:rPr>
              <a:t>publishers</a:t>
            </a:r>
            <a:endParaRPr lang="pl-PL" sz="2400" dirty="0" smtClean="0">
              <a:solidFill>
                <a:srgbClr val="9C4839"/>
              </a:solidFill>
            </a:endParaRPr>
          </a:p>
          <a:p>
            <a:pPr marL="285750" indent="-285750">
              <a:buFont typeface="Arial" panose="020B0604020202020204" pitchFamily="34" charset="0"/>
              <a:buChar char="•"/>
            </a:pPr>
            <a:r>
              <a:rPr lang="pl-PL" sz="2400" dirty="0" err="1" smtClean="0">
                <a:solidFill>
                  <a:srgbClr val="9C4839"/>
                </a:solidFill>
              </a:rPr>
              <a:t>Unrestricted</a:t>
            </a:r>
            <a:r>
              <a:rPr lang="pl-PL" sz="2400" dirty="0" smtClean="0">
                <a:solidFill>
                  <a:srgbClr val="9C4839"/>
                </a:solidFill>
              </a:rPr>
              <a:t> and </a:t>
            </a:r>
            <a:r>
              <a:rPr lang="pl-PL" sz="2400" dirty="0" err="1" smtClean="0">
                <a:solidFill>
                  <a:srgbClr val="9C4839"/>
                </a:solidFill>
              </a:rPr>
              <a:t>easy</a:t>
            </a:r>
            <a:r>
              <a:rPr lang="pl-PL" sz="2400" dirty="0" smtClean="0">
                <a:solidFill>
                  <a:srgbClr val="9C4839"/>
                </a:solidFill>
              </a:rPr>
              <a:t> </a:t>
            </a:r>
            <a:r>
              <a:rPr lang="pl-PL" sz="2400" dirty="0" err="1" smtClean="0">
                <a:solidFill>
                  <a:srgbClr val="9C4839"/>
                </a:solidFill>
              </a:rPr>
              <a:t>access</a:t>
            </a:r>
            <a:r>
              <a:rPr lang="pl-PL" sz="2400" dirty="0" smtClean="0">
                <a:solidFill>
                  <a:srgbClr val="9C4839"/>
                </a:solidFill>
              </a:rPr>
              <a:t> to </a:t>
            </a:r>
            <a:r>
              <a:rPr lang="pl-PL" sz="2400" dirty="0" err="1" smtClean="0">
                <a:solidFill>
                  <a:srgbClr val="9C4839"/>
                </a:solidFill>
              </a:rPr>
              <a:t>digitized</a:t>
            </a:r>
            <a:r>
              <a:rPr lang="pl-PL" sz="2400" dirty="0" smtClean="0">
                <a:solidFill>
                  <a:srgbClr val="9C4839"/>
                </a:solidFill>
              </a:rPr>
              <a:t> </a:t>
            </a:r>
            <a:r>
              <a:rPr lang="pl-PL" sz="2400" dirty="0" err="1" smtClean="0">
                <a:solidFill>
                  <a:srgbClr val="9C4839"/>
                </a:solidFill>
              </a:rPr>
              <a:t>books</a:t>
            </a:r>
            <a:r>
              <a:rPr lang="pl-PL" sz="2400" dirty="0" smtClean="0">
                <a:solidFill>
                  <a:srgbClr val="9C4839"/>
                </a:solidFill>
              </a:rPr>
              <a:t> and </a:t>
            </a:r>
            <a:r>
              <a:rPr lang="pl-PL" sz="2400" dirty="0" err="1" smtClean="0">
                <a:solidFill>
                  <a:srgbClr val="9C4839"/>
                </a:solidFill>
              </a:rPr>
              <a:t>journals</a:t>
            </a:r>
            <a:r>
              <a:rPr lang="pl-PL" sz="2400" dirty="0" smtClean="0">
                <a:solidFill>
                  <a:srgbClr val="9C4839"/>
                </a:solidFill>
              </a:rPr>
              <a:t> (</a:t>
            </a:r>
            <a:r>
              <a:rPr lang="pl-PL" sz="2400" dirty="0" err="1" smtClean="0">
                <a:solidFill>
                  <a:srgbClr val="9C4839"/>
                </a:solidFill>
              </a:rPr>
              <a:t>acceptable</a:t>
            </a:r>
            <a:r>
              <a:rPr lang="pl-PL" sz="2400" dirty="0" smtClean="0">
                <a:solidFill>
                  <a:srgbClr val="9C4839"/>
                </a:solidFill>
              </a:rPr>
              <a:t> </a:t>
            </a:r>
            <a:r>
              <a:rPr lang="pl-PL" sz="2400" dirty="0" err="1" smtClean="0">
                <a:solidFill>
                  <a:srgbClr val="9C4839"/>
                </a:solidFill>
              </a:rPr>
              <a:t>fee</a:t>
            </a:r>
            <a:r>
              <a:rPr lang="pl-PL" sz="2400" dirty="0" smtClean="0">
                <a:solidFill>
                  <a:srgbClr val="9C4839"/>
                </a:solidFill>
              </a:rPr>
              <a:t>)</a:t>
            </a:r>
          </a:p>
          <a:p>
            <a:pPr marL="285750" indent="-285750">
              <a:buFont typeface="Arial" panose="020B0604020202020204" pitchFamily="34" charset="0"/>
              <a:buChar char="•"/>
            </a:pPr>
            <a:r>
              <a:rPr lang="pl-PL" sz="2400" dirty="0" err="1" smtClean="0">
                <a:solidFill>
                  <a:srgbClr val="9C4839"/>
                </a:solidFill>
              </a:rPr>
              <a:t>Different</a:t>
            </a:r>
            <a:r>
              <a:rPr lang="pl-PL" sz="2400" dirty="0" smtClean="0">
                <a:solidFill>
                  <a:srgbClr val="9C4839"/>
                </a:solidFill>
              </a:rPr>
              <a:t> </a:t>
            </a:r>
            <a:r>
              <a:rPr lang="pl-PL" sz="2400" dirty="0" err="1" smtClean="0">
                <a:solidFill>
                  <a:srgbClr val="9C4839"/>
                </a:solidFill>
              </a:rPr>
              <a:t>formats</a:t>
            </a:r>
            <a:r>
              <a:rPr lang="pl-PL" sz="2400" dirty="0" smtClean="0">
                <a:solidFill>
                  <a:srgbClr val="9C4839"/>
                </a:solidFill>
              </a:rPr>
              <a:t> (PDF, </a:t>
            </a:r>
            <a:r>
              <a:rPr lang="pl-PL" sz="2400" dirty="0" err="1" smtClean="0">
                <a:solidFill>
                  <a:srgbClr val="9C4839"/>
                </a:solidFill>
              </a:rPr>
              <a:t>DjVu</a:t>
            </a:r>
            <a:r>
              <a:rPr lang="pl-PL" sz="2400" dirty="0" smtClean="0">
                <a:solidFill>
                  <a:srgbClr val="9C4839"/>
                </a:solidFill>
              </a:rPr>
              <a:t>, txt, </a:t>
            </a:r>
            <a:r>
              <a:rPr lang="pl-PL" sz="2400" dirty="0" err="1" smtClean="0">
                <a:solidFill>
                  <a:srgbClr val="9C4839"/>
                </a:solidFill>
              </a:rPr>
              <a:t>epub</a:t>
            </a:r>
            <a:r>
              <a:rPr lang="pl-PL" sz="2400" dirty="0" smtClean="0">
                <a:solidFill>
                  <a:srgbClr val="9C4839"/>
                </a:solidFill>
              </a:rPr>
              <a:t>, </a:t>
            </a:r>
            <a:r>
              <a:rPr lang="pl-PL" sz="2400" dirty="0" err="1" smtClean="0">
                <a:solidFill>
                  <a:srgbClr val="9C4839"/>
                </a:solidFill>
              </a:rPr>
              <a:t>mobi</a:t>
            </a:r>
            <a:r>
              <a:rPr lang="pl-PL" sz="2400" dirty="0" smtClean="0">
                <a:solidFill>
                  <a:srgbClr val="9C4839"/>
                </a:solidFill>
              </a:rPr>
              <a:t>… )</a:t>
            </a:r>
          </a:p>
          <a:p>
            <a:pPr marL="285750" indent="-285750">
              <a:buFont typeface="Arial" panose="020B0604020202020204" pitchFamily="34" charset="0"/>
              <a:buChar char="•"/>
            </a:pPr>
            <a:r>
              <a:rPr lang="pl-PL" sz="2400" dirty="0" smtClean="0">
                <a:solidFill>
                  <a:srgbClr val="9C4839"/>
                </a:solidFill>
              </a:rPr>
              <a:t>Business model </a:t>
            </a:r>
            <a:r>
              <a:rPr lang="pl-PL" sz="2400" dirty="0" err="1" smtClean="0">
                <a:solidFill>
                  <a:srgbClr val="9C4839"/>
                </a:solidFill>
              </a:rPr>
              <a:t>acceptable</a:t>
            </a:r>
            <a:r>
              <a:rPr lang="pl-PL" sz="2400" dirty="0" smtClean="0">
                <a:solidFill>
                  <a:srgbClr val="9C4839"/>
                </a:solidFill>
              </a:rPr>
              <a:t> by </a:t>
            </a:r>
            <a:r>
              <a:rPr lang="pl-PL" sz="2400" dirty="0" err="1" smtClean="0">
                <a:solidFill>
                  <a:srgbClr val="9C4839"/>
                </a:solidFill>
              </a:rPr>
              <a:t>authors</a:t>
            </a:r>
            <a:r>
              <a:rPr lang="pl-PL" sz="2400" dirty="0" smtClean="0">
                <a:solidFill>
                  <a:srgbClr val="9C4839"/>
                </a:solidFill>
              </a:rPr>
              <a:t>, </a:t>
            </a:r>
            <a:r>
              <a:rPr lang="pl-PL" sz="2400" dirty="0" err="1" smtClean="0">
                <a:solidFill>
                  <a:srgbClr val="9C4839"/>
                </a:solidFill>
              </a:rPr>
              <a:t>publishers</a:t>
            </a:r>
            <a:r>
              <a:rPr lang="pl-PL" sz="2400" dirty="0" smtClean="0">
                <a:solidFill>
                  <a:srgbClr val="9C4839"/>
                </a:solidFill>
              </a:rPr>
              <a:t>, and </a:t>
            </a:r>
            <a:r>
              <a:rPr lang="pl-PL" sz="2400" dirty="0" err="1" smtClean="0">
                <a:solidFill>
                  <a:srgbClr val="9C4839"/>
                </a:solidFill>
              </a:rPr>
              <a:t>users</a:t>
            </a:r>
            <a:endParaRPr lang="pl-PL" sz="2400" dirty="0" smtClean="0">
              <a:solidFill>
                <a:srgbClr val="9C4839"/>
              </a:solidFill>
            </a:endParaRPr>
          </a:p>
          <a:p>
            <a:pPr marL="285750" indent="-285750">
              <a:buFont typeface="Arial" panose="020B0604020202020204" pitchFamily="34" charset="0"/>
              <a:buChar char="•"/>
            </a:pPr>
            <a:endParaRPr lang="pl-PL" dirty="0">
              <a:solidFill>
                <a:srgbClr val="9C4839"/>
              </a:solidFill>
            </a:endParaRPr>
          </a:p>
        </p:txBody>
      </p:sp>
      <p:pic>
        <p:nvPicPr>
          <p:cNvPr id="2052" name="Picture 4" descr="http://upload.wikimedia.org/wikipedia/meta/0/08/Wikipedia-logo-v2_1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4873977"/>
            <a:ext cx="1905000" cy="174307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4836249"/>
            <a:ext cx="2952328" cy="1630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950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additive="base">
                                        <p:cTn id="7" dur="500" fill="hold"/>
                                        <p:tgtEl>
                                          <p:spTgt spid="2053"/>
                                        </p:tgtEl>
                                        <p:attrNameLst>
                                          <p:attrName>ppt_x</p:attrName>
                                        </p:attrNameLst>
                                      </p:cBhvr>
                                      <p:tavLst>
                                        <p:tav tm="0">
                                          <p:val>
                                            <p:strVal val="#ppt_x"/>
                                          </p:val>
                                        </p:tav>
                                        <p:tav tm="100000">
                                          <p:val>
                                            <p:strVal val="#ppt_x"/>
                                          </p:val>
                                        </p:tav>
                                      </p:tavLst>
                                    </p:anim>
                                    <p:anim calcmode="lin" valueType="num">
                                      <p:cBhvr additive="base">
                                        <p:cTn id="8" dur="500" fill="hold"/>
                                        <p:tgtEl>
                                          <p:spTgt spid="205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anim calcmode="lin" valueType="num">
                                      <p:cBhvr additive="base">
                                        <p:cTn id="11" dur="500" fill="hold"/>
                                        <p:tgtEl>
                                          <p:spTgt spid="2052"/>
                                        </p:tgtEl>
                                        <p:attrNameLst>
                                          <p:attrName>ppt_x</p:attrName>
                                        </p:attrNameLst>
                                      </p:cBhvr>
                                      <p:tavLst>
                                        <p:tav tm="0">
                                          <p:val>
                                            <p:strVal val="#ppt_x"/>
                                          </p:val>
                                        </p:tav>
                                        <p:tav tm="100000">
                                          <p:val>
                                            <p:strVal val="#ppt_x"/>
                                          </p:val>
                                        </p:tav>
                                      </p:tavLst>
                                    </p:anim>
                                    <p:anim calcmode="lin" valueType="num">
                                      <p:cBhvr additive="base">
                                        <p:cTn id="12"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5842" name="Tytuł 1"/>
          <p:cNvSpPr>
            <a:spLocks noGrp="1"/>
          </p:cNvSpPr>
          <p:nvPr>
            <p:ph type="title"/>
          </p:nvPr>
        </p:nvSpPr>
        <p:spPr>
          <a:xfrm>
            <a:off x="457200" y="260648"/>
            <a:ext cx="6108746" cy="576064"/>
          </a:xfrm>
        </p:spPr>
        <p:txBody>
          <a:bodyPr>
            <a:normAutofit fontScale="90000"/>
          </a:bodyPr>
          <a:lstStyle/>
          <a:p>
            <a:r>
              <a:rPr lang="pl-PL" dirty="0" smtClean="0">
                <a:solidFill>
                  <a:srgbClr val="9C4839"/>
                </a:solidFill>
              </a:rPr>
              <a:t>The </a:t>
            </a:r>
            <a:r>
              <a:rPr lang="pl-PL" dirty="0" err="1" smtClean="0">
                <a:solidFill>
                  <a:srgbClr val="9C4839"/>
                </a:solidFill>
              </a:rPr>
              <a:t>Witcher</a:t>
            </a:r>
            <a:endParaRPr lang="pl-PL" dirty="0" smtClean="0">
              <a:solidFill>
                <a:srgbClr val="9C4839"/>
              </a:solidFill>
            </a:endParaRPr>
          </a:p>
        </p:txBody>
      </p:sp>
      <p:sp>
        <p:nvSpPr>
          <p:cNvPr id="2" name="pole tekstowe 1"/>
          <p:cNvSpPr txBox="1"/>
          <p:nvPr/>
        </p:nvSpPr>
        <p:spPr>
          <a:xfrm>
            <a:off x="2869680" y="6529822"/>
            <a:ext cx="6116931" cy="276999"/>
          </a:xfrm>
          <a:prstGeom prst="rect">
            <a:avLst/>
          </a:prstGeom>
          <a:noFill/>
        </p:spPr>
        <p:txBody>
          <a:bodyPr wrap="none" rtlCol="0">
            <a:spAutoFit/>
          </a:bodyPr>
          <a:lstStyle/>
          <a:p>
            <a:r>
              <a:rPr lang="pl-PL" sz="1200" dirty="0">
                <a:solidFill>
                  <a:srgbClr val="9C4839"/>
                </a:solidFill>
              </a:rPr>
              <a:t>http://swiatczytnikow.pl/sezon-burz-wydawnictwo-nie-chce-e-booka-fani-go-sami-zrobili/</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59" y="3033914"/>
            <a:ext cx="8101039" cy="3113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descr="http://idiks.org/wp-content/uploads/2014/01/andrzej-sapkowski-wiedzmin-sezon-burz-cover-okladk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6786" y="260648"/>
            <a:ext cx="2409825"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p:cNvSpPr txBox="1"/>
          <p:nvPr/>
        </p:nvSpPr>
        <p:spPr>
          <a:xfrm>
            <a:off x="6682355" y="4221088"/>
            <a:ext cx="2304256" cy="369332"/>
          </a:xfrm>
          <a:prstGeom prst="rect">
            <a:avLst/>
          </a:prstGeom>
          <a:noFill/>
        </p:spPr>
        <p:txBody>
          <a:bodyPr wrap="square" rtlCol="0">
            <a:spAutoFit/>
          </a:bodyPr>
          <a:lstStyle/>
          <a:p>
            <a:pPr algn="ctr"/>
            <a:r>
              <a:rPr lang="pl-PL" dirty="0" err="1" smtClean="0">
                <a:solidFill>
                  <a:srgbClr val="9C4839"/>
                </a:solidFill>
              </a:rPr>
              <a:t>Nov</a:t>
            </a:r>
            <a:r>
              <a:rPr lang="pl-PL" dirty="0" smtClean="0">
                <a:solidFill>
                  <a:srgbClr val="9C4839"/>
                </a:solidFill>
              </a:rPr>
              <a:t>. 2013.</a:t>
            </a:r>
            <a:endParaRPr lang="pl-PL" dirty="0">
              <a:solidFill>
                <a:srgbClr val="9C4839"/>
              </a:solidFill>
            </a:endParaRPr>
          </a:p>
        </p:txBody>
      </p:sp>
      <p:sp>
        <p:nvSpPr>
          <p:cNvPr id="5" name="pole tekstowe 4"/>
          <p:cNvSpPr txBox="1"/>
          <p:nvPr/>
        </p:nvSpPr>
        <p:spPr>
          <a:xfrm>
            <a:off x="330672" y="965319"/>
            <a:ext cx="5753496" cy="1200329"/>
          </a:xfrm>
          <a:prstGeom prst="rect">
            <a:avLst/>
          </a:prstGeom>
          <a:noFill/>
        </p:spPr>
        <p:txBody>
          <a:bodyPr wrap="square" rtlCol="0">
            <a:spAutoFit/>
          </a:bodyPr>
          <a:lstStyle/>
          <a:p>
            <a:r>
              <a:rPr lang="pl-PL" dirty="0" smtClean="0">
                <a:solidFill>
                  <a:srgbClr val="9C4839"/>
                </a:solidFill>
              </a:rPr>
              <a:t>„I </a:t>
            </a:r>
            <a:r>
              <a:rPr lang="pl-PL" dirty="0" err="1" smtClean="0">
                <a:solidFill>
                  <a:srgbClr val="9C4839"/>
                </a:solidFill>
              </a:rPr>
              <a:t>called</a:t>
            </a:r>
            <a:r>
              <a:rPr lang="pl-PL" dirty="0" smtClean="0">
                <a:solidFill>
                  <a:srgbClr val="9C4839"/>
                </a:solidFill>
              </a:rPr>
              <a:t> the </a:t>
            </a:r>
            <a:r>
              <a:rPr lang="pl-PL" dirty="0" err="1" smtClean="0">
                <a:solidFill>
                  <a:srgbClr val="9C4839"/>
                </a:solidFill>
              </a:rPr>
              <a:t>publisher</a:t>
            </a:r>
            <a:r>
              <a:rPr lang="pl-PL" dirty="0" smtClean="0">
                <a:solidFill>
                  <a:srgbClr val="9C4839"/>
                </a:solidFill>
              </a:rPr>
              <a:t> </a:t>
            </a:r>
            <a:r>
              <a:rPr lang="pl-PL" dirty="0" err="1" smtClean="0">
                <a:solidFill>
                  <a:srgbClr val="9C4839"/>
                </a:solidFill>
              </a:rPr>
              <a:t>today</a:t>
            </a:r>
            <a:r>
              <a:rPr lang="pl-PL" dirty="0" smtClean="0">
                <a:solidFill>
                  <a:srgbClr val="9C4839"/>
                </a:solidFill>
              </a:rPr>
              <a:t>. We </a:t>
            </a:r>
            <a:r>
              <a:rPr lang="pl-PL" dirty="0" err="1" smtClean="0">
                <a:solidFill>
                  <a:srgbClr val="9C4839"/>
                </a:solidFill>
              </a:rPr>
              <a:t>should</a:t>
            </a:r>
            <a:r>
              <a:rPr lang="pl-PL" dirty="0" smtClean="0">
                <a:solidFill>
                  <a:srgbClr val="9C4839"/>
                </a:solidFill>
              </a:rPr>
              <a:t> not </a:t>
            </a:r>
            <a:r>
              <a:rPr lang="pl-PL" dirty="0" err="1" smtClean="0">
                <a:solidFill>
                  <a:srgbClr val="9C4839"/>
                </a:solidFill>
              </a:rPr>
              <a:t>expect</a:t>
            </a:r>
            <a:r>
              <a:rPr lang="pl-PL" dirty="0" smtClean="0">
                <a:solidFill>
                  <a:srgbClr val="9C4839"/>
                </a:solidFill>
              </a:rPr>
              <a:t> </a:t>
            </a:r>
            <a:r>
              <a:rPr lang="pl-PL" dirty="0" err="1" smtClean="0">
                <a:solidFill>
                  <a:srgbClr val="9C4839"/>
                </a:solidFill>
              </a:rPr>
              <a:t>an</a:t>
            </a:r>
            <a:r>
              <a:rPr lang="pl-PL" dirty="0" smtClean="0">
                <a:solidFill>
                  <a:srgbClr val="9C4839"/>
                </a:solidFill>
              </a:rPr>
              <a:t> e-</a:t>
            </a:r>
            <a:r>
              <a:rPr lang="pl-PL" dirty="0" err="1" smtClean="0">
                <a:solidFill>
                  <a:srgbClr val="9C4839"/>
                </a:solidFill>
              </a:rPr>
              <a:t>book</a:t>
            </a:r>
            <a:r>
              <a:rPr lang="pl-PL" dirty="0" smtClean="0">
                <a:solidFill>
                  <a:srgbClr val="9C4839"/>
                </a:solidFill>
              </a:rPr>
              <a:t> </a:t>
            </a:r>
            <a:r>
              <a:rPr lang="pl-PL" dirty="0" err="1" smtClean="0">
                <a:solidFill>
                  <a:srgbClr val="9C4839"/>
                </a:solidFill>
              </a:rPr>
              <a:t>very</a:t>
            </a:r>
            <a:r>
              <a:rPr lang="pl-PL" dirty="0" smtClean="0">
                <a:solidFill>
                  <a:srgbClr val="9C4839"/>
                </a:solidFill>
              </a:rPr>
              <a:t> </a:t>
            </a:r>
            <a:r>
              <a:rPr lang="pl-PL" dirty="0" err="1" smtClean="0">
                <a:solidFill>
                  <a:srgbClr val="9C4839"/>
                </a:solidFill>
              </a:rPr>
              <a:t>soon</a:t>
            </a:r>
            <a:r>
              <a:rPr lang="pl-PL" dirty="0" smtClean="0">
                <a:solidFill>
                  <a:srgbClr val="9C4839"/>
                </a:solidFill>
              </a:rPr>
              <a:t>. The lady I </a:t>
            </a:r>
            <a:r>
              <a:rPr lang="pl-PL" dirty="0" err="1" smtClean="0">
                <a:solidFill>
                  <a:srgbClr val="9C4839"/>
                </a:solidFill>
              </a:rPr>
              <a:t>spoke</a:t>
            </a:r>
            <a:r>
              <a:rPr lang="pl-PL" dirty="0" smtClean="0">
                <a:solidFill>
                  <a:srgbClr val="9C4839"/>
                </a:solidFill>
              </a:rPr>
              <a:t> to was </a:t>
            </a:r>
            <a:r>
              <a:rPr lang="pl-PL" dirty="0" err="1" smtClean="0">
                <a:solidFill>
                  <a:srgbClr val="9C4839"/>
                </a:solidFill>
              </a:rPr>
              <a:t>surprised</a:t>
            </a:r>
            <a:r>
              <a:rPr lang="pl-PL" dirty="0" smtClean="0">
                <a:solidFill>
                  <a:srgbClr val="9C4839"/>
                </a:solidFill>
              </a:rPr>
              <a:t> my </a:t>
            </a:r>
            <a:r>
              <a:rPr lang="pl-PL" dirty="0" err="1" smtClean="0">
                <a:solidFill>
                  <a:srgbClr val="9C4839"/>
                </a:solidFill>
              </a:rPr>
              <a:t>expectation</a:t>
            </a:r>
            <a:r>
              <a:rPr lang="pl-PL" dirty="0" smtClean="0">
                <a:solidFill>
                  <a:srgbClr val="9C4839"/>
                </a:solidFill>
              </a:rPr>
              <a:t> of </a:t>
            </a:r>
            <a:r>
              <a:rPr lang="pl-PL" dirty="0" err="1" smtClean="0">
                <a:solidFill>
                  <a:srgbClr val="9C4839"/>
                </a:solidFill>
              </a:rPr>
              <a:t>release</a:t>
            </a:r>
            <a:r>
              <a:rPr lang="pl-PL" dirty="0" smtClean="0">
                <a:solidFill>
                  <a:srgbClr val="9C4839"/>
                </a:solidFill>
              </a:rPr>
              <a:t> the </a:t>
            </a:r>
            <a:r>
              <a:rPr lang="pl-PL" dirty="0" err="1" smtClean="0">
                <a:solidFill>
                  <a:srgbClr val="9C4839"/>
                </a:solidFill>
              </a:rPr>
              <a:t>paper</a:t>
            </a:r>
            <a:r>
              <a:rPr lang="pl-PL" dirty="0" smtClean="0">
                <a:solidFill>
                  <a:srgbClr val="9C4839"/>
                </a:solidFill>
              </a:rPr>
              <a:t> and e-</a:t>
            </a:r>
            <a:r>
              <a:rPr lang="pl-PL" dirty="0" err="1" smtClean="0">
                <a:solidFill>
                  <a:srgbClr val="9C4839"/>
                </a:solidFill>
              </a:rPr>
              <a:t>book</a:t>
            </a:r>
            <a:r>
              <a:rPr lang="pl-PL" dirty="0" smtClean="0">
                <a:solidFill>
                  <a:srgbClr val="9C4839"/>
                </a:solidFill>
              </a:rPr>
              <a:t> in the same </a:t>
            </a:r>
            <a:r>
              <a:rPr lang="pl-PL" dirty="0" err="1" smtClean="0">
                <a:solidFill>
                  <a:srgbClr val="9C4839"/>
                </a:solidFill>
              </a:rPr>
              <a:t>time</a:t>
            </a:r>
            <a:r>
              <a:rPr lang="pl-PL" dirty="0" smtClean="0">
                <a:solidFill>
                  <a:srgbClr val="9C4839"/>
                </a:solidFill>
              </a:rPr>
              <a:t>.”</a:t>
            </a:r>
            <a:endParaRPr lang="pl-PL" dirty="0">
              <a:solidFill>
                <a:srgbClr val="9C4839"/>
              </a:solidFill>
            </a:endParaRPr>
          </a:p>
        </p:txBody>
      </p:sp>
      <p:sp>
        <p:nvSpPr>
          <p:cNvPr id="6" name="pole tekstowe 5"/>
          <p:cNvSpPr txBox="1"/>
          <p:nvPr/>
        </p:nvSpPr>
        <p:spPr>
          <a:xfrm>
            <a:off x="330672" y="2276872"/>
            <a:ext cx="5969520" cy="646331"/>
          </a:xfrm>
          <a:prstGeom prst="rect">
            <a:avLst/>
          </a:prstGeom>
          <a:noFill/>
        </p:spPr>
        <p:txBody>
          <a:bodyPr wrap="square" rtlCol="0">
            <a:spAutoFit/>
          </a:bodyPr>
          <a:lstStyle/>
          <a:p>
            <a:r>
              <a:rPr lang="pl-PL" dirty="0" err="1" smtClean="0">
                <a:solidFill>
                  <a:srgbClr val="9C4839"/>
                </a:solidFill>
              </a:rPr>
              <a:t>Week</a:t>
            </a:r>
            <a:r>
              <a:rPr lang="pl-PL" dirty="0" smtClean="0">
                <a:solidFill>
                  <a:srgbClr val="9C4839"/>
                </a:solidFill>
              </a:rPr>
              <a:t> </a:t>
            </a:r>
            <a:r>
              <a:rPr lang="pl-PL" dirty="0" err="1" smtClean="0">
                <a:solidFill>
                  <a:srgbClr val="9C4839"/>
                </a:solidFill>
              </a:rPr>
              <a:t>later</a:t>
            </a:r>
            <a:r>
              <a:rPr lang="pl-PL" dirty="0" smtClean="0">
                <a:solidFill>
                  <a:srgbClr val="9C4839"/>
                </a:solidFill>
              </a:rPr>
              <a:t> </a:t>
            </a:r>
            <a:r>
              <a:rPr lang="pl-PL" dirty="0" err="1" smtClean="0">
                <a:solidFill>
                  <a:srgbClr val="9C4839"/>
                </a:solidFill>
              </a:rPr>
              <a:t>an</a:t>
            </a:r>
            <a:r>
              <a:rPr lang="pl-PL" dirty="0" smtClean="0">
                <a:solidFill>
                  <a:srgbClr val="9C4839"/>
                </a:solidFill>
              </a:rPr>
              <a:t> e-</a:t>
            </a:r>
            <a:r>
              <a:rPr lang="pl-PL" dirty="0" err="1" smtClean="0">
                <a:solidFill>
                  <a:srgbClr val="9C4839"/>
                </a:solidFill>
              </a:rPr>
              <a:t>book</a:t>
            </a:r>
            <a:r>
              <a:rPr lang="pl-PL" dirty="0" smtClean="0">
                <a:solidFill>
                  <a:srgbClr val="9C4839"/>
                </a:solidFill>
              </a:rPr>
              <a:t> (pdf, </a:t>
            </a:r>
            <a:r>
              <a:rPr lang="pl-PL" dirty="0" err="1" smtClean="0">
                <a:solidFill>
                  <a:srgbClr val="9C4839"/>
                </a:solidFill>
              </a:rPr>
              <a:t>doc</a:t>
            </a:r>
            <a:r>
              <a:rPr lang="pl-PL" dirty="0" smtClean="0">
                <a:solidFill>
                  <a:srgbClr val="9C4839"/>
                </a:solidFill>
              </a:rPr>
              <a:t>, rtf, </a:t>
            </a:r>
            <a:r>
              <a:rPr lang="pl-PL" dirty="0" err="1" smtClean="0">
                <a:solidFill>
                  <a:srgbClr val="9C4839"/>
                </a:solidFill>
              </a:rPr>
              <a:t>epub</a:t>
            </a:r>
            <a:r>
              <a:rPr lang="pl-PL" dirty="0" smtClean="0">
                <a:solidFill>
                  <a:srgbClr val="9C4839"/>
                </a:solidFill>
              </a:rPr>
              <a:t>, </a:t>
            </a:r>
            <a:r>
              <a:rPr lang="pl-PL" dirty="0" err="1" smtClean="0">
                <a:solidFill>
                  <a:srgbClr val="9C4839"/>
                </a:solidFill>
              </a:rPr>
              <a:t>mobi</a:t>
            </a:r>
            <a:r>
              <a:rPr lang="pl-PL" dirty="0" smtClean="0">
                <a:solidFill>
                  <a:srgbClr val="9C4839"/>
                </a:solidFill>
              </a:rPr>
              <a:t>) was </a:t>
            </a:r>
            <a:r>
              <a:rPr lang="pl-PL" dirty="0" err="1" smtClean="0">
                <a:solidFill>
                  <a:srgbClr val="9C4839"/>
                </a:solidFill>
              </a:rPr>
              <a:t>avaialbe</a:t>
            </a:r>
            <a:r>
              <a:rPr lang="pl-PL" dirty="0" smtClean="0">
                <a:solidFill>
                  <a:srgbClr val="9C4839"/>
                </a:solidFill>
              </a:rPr>
              <a:t> on popular </a:t>
            </a:r>
            <a:r>
              <a:rPr lang="pl-PL" dirty="0" err="1" smtClean="0">
                <a:solidFill>
                  <a:srgbClr val="9C4839"/>
                </a:solidFill>
              </a:rPr>
              <a:t>websites</a:t>
            </a:r>
            <a:endParaRPr lang="pl-PL" dirty="0">
              <a:solidFill>
                <a:srgbClr val="9C4839"/>
              </a:solidFill>
            </a:endParaRPr>
          </a:p>
        </p:txBody>
      </p:sp>
      <p:sp>
        <p:nvSpPr>
          <p:cNvPr id="7" name="Prostokąt 6"/>
          <p:cNvSpPr/>
          <p:nvPr/>
        </p:nvSpPr>
        <p:spPr>
          <a:xfrm>
            <a:off x="330671" y="5737734"/>
            <a:ext cx="8655939" cy="7920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l-PL" sz="2800" dirty="0" smtClean="0"/>
              <a:t>Dec 5th. 2013 – Publisher </a:t>
            </a:r>
            <a:r>
              <a:rPr lang="pl-PL" sz="2800" dirty="0" err="1" smtClean="0"/>
              <a:t>has</a:t>
            </a:r>
            <a:r>
              <a:rPr lang="pl-PL" sz="2800" dirty="0" smtClean="0"/>
              <a:t> </a:t>
            </a:r>
            <a:r>
              <a:rPr lang="pl-PL" sz="2800" dirty="0" err="1" smtClean="0"/>
              <a:t>released</a:t>
            </a:r>
            <a:r>
              <a:rPr lang="pl-PL" sz="2800" dirty="0" smtClean="0"/>
              <a:t> </a:t>
            </a:r>
            <a:r>
              <a:rPr lang="pl-PL" sz="2800" dirty="0" err="1" smtClean="0"/>
              <a:t>an</a:t>
            </a:r>
            <a:r>
              <a:rPr lang="pl-PL" sz="2800" dirty="0" smtClean="0"/>
              <a:t> </a:t>
            </a:r>
            <a:r>
              <a:rPr lang="pl-PL" sz="2800" dirty="0" err="1" smtClean="0"/>
              <a:t>official</a:t>
            </a:r>
            <a:r>
              <a:rPr lang="pl-PL" sz="2800" dirty="0" smtClean="0"/>
              <a:t> e-</a:t>
            </a:r>
            <a:r>
              <a:rPr lang="pl-PL" sz="2800" dirty="0" err="1" smtClean="0"/>
              <a:t>book</a:t>
            </a:r>
            <a:endParaRPr lang="pl-PL" sz="2800" dirty="0"/>
          </a:p>
        </p:txBody>
      </p:sp>
    </p:spTree>
    <p:extLst>
      <p:ext uri="{BB962C8B-B14F-4D97-AF65-F5344CB8AC3E}">
        <p14:creationId xmlns:p14="http://schemas.microsoft.com/office/powerpoint/2010/main" val="314780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anim calcmode="lin" valueType="num">
                                      <p:cBhvr additive="base">
                                        <p:cTn id="19" dur="500" fill="hold"/>
                                        <p:tgtEl>
                                          <p:spTgt spid="3075"/>
                                        </p:tgtEl>
                                        <p:attrNameLst>
                                          <p:attrName>ppt_x</p:attrName>
                                        </p:attrNameLst>
                                      </p:cBhvr>
                                      <p:tavLst>
                                        <p:tav tm="0">
                                          <p:val>
                                            <p:strVal val="#ppt_x"/>
                                          </p:val>
                                        </p:tav>
                                        <p:tav tm="100000">
                                          <p:val>
                                            <p:strVal val="#ppt_x"/>
                                          </p:val>
                                        </p:tav>
                                      </p:tavLst>
                                    </p:anim>
                                    <p:anim calcmode="lin" valueType="num">
                                      <p:cBhvr additive="base">
                                        <p:cTn id="20"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6865" name="Tytuł 3"/>
          <p:cNvSpPr>
            <a:spLocks noGrp="1"/>
          </p:cNvSpPr>
          <p:nvPr>
            <p:ph type="ctrTitle"/>
          </p:nvPr>
        </p:nvSpPr>
        <p:spPr>
          <a:xfrm>
            <a:off x="785786" y="1285861"/>
            <a:ext cx="7772400" cy="846996"/>
          </a:xfrm>
        </p:spPr>
        <p:txBody>
          <a:bodyPr/>
          <a:lstStyle/>
          <a:p>
            <a:r>
              <a:rPr lang="pl-PL" dirty="0" err="1" smtClean="0">
                <a:solidFill>
                  <a:srgbClr val="9C4839"/>
                </a:solidFill>
              </a:rPr>
              <a:t>Thank</a:t>
            </a:r>
            <a:r>
              <a:rPr lang="pl-PL" dirty="0" smtClean="0">
                <a:solidFill>
                  <a:srgbClr val="9C4839"/>
                </a:solidFill>
              </a:rPr>
              <a:t> </a:t>
            </a:r>
            <a:r>
              <a:rPr lang="pl-PL" dirty="0" err="1" smtClean="0">
                <a:solidFill>
                  <a:srgbClr val="9C4839"/>
                </a:solidFill>
              </a:rPr>
              <a:t>you</a:t>
            </a:r>
            <a:endParaRPr lang="pl-PL" dirty="0" smtClean="0">
              <a:solidFill>
                <a:srgbClr val="9C4839"/>
              </a:solidFill>
            </a:endParaRPr>
          </a:p>
        </p:txBody>
      </p:sp>
      <p:sp>
        <p:nvSpPr>
          <p:cNvPr id="3" name="pole tekstowe 2"/>
          <p:cNvSpPr txBox="1"/>
          <p:nvPr/>
        </p:nvSpPr>
        <p:spPr>
          <a:xfrm>
            <a:off x="5220072" y="6165304"/>
            <a:ext cx="3611886" cy="369332"/>
          </a:xfrm>
          <a:prstGeom prst="rect">
            <a:avLst/>
          </a:prstGeom>
          <a:noFill/>
        </p:spPr>
        <p:txBody>
          <a:bodyPr wrap="none" rtlCol="0">
            <a:spAutoFit/>
          </a:bodyPr>
          <a:lstStyle/>
          <a:p>
            <a:r>
              <a:rPr lang="pl-PL" dirty="0" err="1" smtClean="0">
                <a:solidFill>
                  <a:srgbClr val="9C4839"/>
                </a:solidFill>
              </a:rPr>
              <a:t>witold.kozakiewicz@umed.lodz.pl</a:t>
            </a:r>
            <a:endParaRPr lang="pl-PL" dirty="0">
              <a:solidFill>
                <a:srgbClr val="9C4839"/>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386" name="Titre 1"/>
          <p:cNvSpPr>
            <a:spLocks noGrp="1"/>
          </p:cNvSpPr>
          <p:nvPr>
            <p:ph type="title"/>
          </p:nvPr>
        </p:nvSpPr>
        <p:spPr>
          <a:xfrm>
            <a:off x="457200" y="304800"/>
            <a:ext cx="8229600" cy="1143000"/>
          </a:xfrm>
        </p:spPr>
        <p:txBody>
          <a:bodyPr/>
          <a:lstStyle/>
          <a:p>
            <a:r>
              <a:rPr lang="pl-PL" dirty="0" err="1" smtClean="0">
                <a:solidFill>
                  <a:srgbClr val="9C4839"/>
                </a:solidFill>
              </a:rPr>
              <a:t>iGens</a:t>
            </a:r>
            <a:r>
              <a:rPr lang="pl-PL" dirty="0" smtClean="0">
                <a:solidFill>
                  <a:srgbClr val="9C4839"/>
                </a:solidFill>
              </a:rPr>
              <a:t>–</a:t>
            </a:r>
            <a:r>
              <a:rPr lang="pl-PL" dirty="0" err="1" smtClean="0">
                <a:solidFill>
                  <a:srgbClr val="9C4839"/>
                </a:solidFill>
              </a:rPr>
              <a:t>Born</a:t>
            </a:r>
            <a:r>
              <a:rPr lang="pl-PL" dirty="0" smtClean="0">
                <a:solidFill>
                  <a:srgbClr val="9C4839"/>
                </a:solidFill>
              </a:rPr>
              <a:t> 1990s</a:t>
            </a:r>
            <a:endParaRPr lang="fr-CA" dirty="0" smtClean="0">
              <a:solidFill>
                <a:srgbClr val="9C4839"/>
              </a:solidFill>
            </a:endParaRPr>
          </a:p>
        </p:txBody>
      </p:sp>
      <p:sp>
        <p:nvSpPr>
          <p:cNvPr id="16395" name="Rectangle 1035">
            <a:hlinkClick r:id="rId3"/>
          </p:cNvPr>
          <p:cNvSpPr>
            <a:spLocks noChangeArrowheads="1"/>
          </p:cNvSpPr>
          <p:nvPr/>
        </p:nvSpPr>
        <p:spPr bwMode="auto">
          <a:xfrm>
            <a:off x="4572000" y="3429000"/>
            <a:ext cx="9144000" cy="0"/>
          </a:xfrm>
          <a:prstGeom prst="rect">
            <a:avLst/>
          </a:prstGeom>
          <a:noFill/>
          <a:ln w="9525">
            <a:noFill/>
            <a:miter lim="800000"/>
            <a:headEnd/>
            <a:tailEnd/>
          </a:ln>
          <a:effectLst/>
        </p:spPr>
        <p:txBody>
          <a:bodyPr>
            <a:spAutoFit/>
          </a:bodyPr>
          <a:lstStyle/>
          <a:p>
            <a:endParaRPr lang="pl-PL"/>
          </a:p>
        </p:txBody>
      </p:sp>
      <p:sp>
        <p:nvSpPr>
          <p:cNvPr id="16396" name="Rectangle 1036">
            <a:hlinkClick r:id="rId3"/>
          </p:cNvPr>
          <p:cNvSpPr>
            <a:spLocks noChangeArrowheads="1"/>
          </p:cNvSpPr>
          <p:nvPr/>
        </p:nvSpPr>
        <p:spPr bwMode="auto">
          <a:xfrm>
            <a:off x="4572000" y="3429000"/>
            <a:ext cx="9144000" cy="0"/>
          </a:xfrm>
          <a:prstGeom prst="rect">
            <a:avLst/>
          </a:prstGeom>
          <a:noFill/>
          <a:ln w="9525">
            <a:noFill/>
            <a:miter lim="800000"/>
            <a:headEnd/>
            <a:tailEnd/>
          </a:ln>
          <a:effectLst/>
        </p:spPr>
        <p:txBody>
          <a:bodyPr>
            <a:spAutoFit/>
          </a:bodyPr>
          <a:lstStyle/>
          <a:p>
            <a:endParaRPr lang="pl-PL"/>
          </a:p>
        </p:txBody>
      </p:sp>
      <p:sp>
        <p:nvSpPr>
          <p:cNvPr id="16397" name="Rectangle 1037">
            <a:hlinkClick r:id="rId4"/>
          </p:cNvPr>
          <p:cNvSpPr>
            <a:spLocks noChangeArrowheads="1"/>
          </p:cNvSpPr>
          <p:nvPr/>
        </p:nvSpPr>
        <p:spPr bwMode="auto">
          <a:xfrm>
            <a:off x="4572000" y="3429000"/>
            <a:ext cx="9144000" cy="0"/>
          </a:xfrm>
          <a:prstGeom prst="rect">
            <a:avLst/>
          </a:prstGeom>
          <a:noFill/>
          <a:ln w="9525">
            <a:noFill/>
            <a:miter lim="800000"/>
            <a:headEnd/>
            <a:tailEnd/>
          </a:ln>
          <a:effectLst/>
        </p:spPr>
        <p:txBody>
          <a:bodyPr>
            <a:spAutoFit/>
          </a:bodyPr>
          <a:lstStyle/>
          <a:p>
            <a:endParaRPr lang="pl-PL"/>
          </a:p>
        </p:txBody>
      </p:sp>
      <p:sp>
        <p:nvSpPr>
          <p:cNvPr id="16398" name="Rectangle 1038">
            <a:hlinkClick r:id="rId4"/>
          </p:cNvPr>
          <p:cNvSpPr>
            <a:spLocks noChangeArrowheads="1"/>
          </p:cNvSpPr>
          <p:nvPr/>
        </p:nvSpPr>
        <p:spPr bwMode="auto">
          <a:xfrm>
            <a:off x="4572000" y="3429000"/>
            <a:ext cx="9144000" cy="0"/>
          </a:xfrm>
          <a:prstGeom prst="rect">
            <a:avLst/>
          </a:prstGeom>
          <a:noFill/>
          <a:ln w="9525">
            <a:noFill/>
            <a:miter lim="800000"/>
            <a:headEnd/>
            <a:tailEnd/>
          </a:ln>
          <a:effectLst/>
        </p:spPr>
        <p:txBody>
          <a:bodyPr>
            <a:spAutoFit/>
          </a:bodyPr>
          <a:lstStyle/>
          <a:p>
            <a:endParaRPr lang="pl-PL"/>
          </a:p>
        </p:txBody>
      </p:sp>
      <p:sp>
        <p:nvSpPr>
          <p:cNvPr id="16399" name="Rectangle 1039">
            <a:hlinkClick r:id="rId4"/>
          </p:cNvPr>
          <p:cNvSpPr>
            <a:spLocks noChangeArrowheads="1"/>
          </p:cNvSpPr>
          <p:nvPr/>
        </p:nvSpPr>
        <p:spPr bwMode="auto">
          <a:xfrm>
            <a:off x="4572000" y="3429000"/>
            <a:ext cx="9144000" cy="0"/>
          </a:xfrm>
          <a:prstGeom prst="rect">
            <a:avLst/>
          </a:prstGeom>
          <a:noFill/>
          <a:ln w="9525">
            <a:noFill/>
            <a:miter lim="800000"/>
            <a:headEnd/>
            <a:tailEnd/>
          </a:ln>
          <a:effectLst/>
        </p:spPr>
        <p:txBody>
          <a:bodyPr>
            <a:spAutoFit/>
          </a:bodyPr>
          <a:lstStyle/>
          <a:p>
            <a:endParaRPr lang="pl-PL"/>
          </a:p>
        </p:txBody>
      </p:sp>
      <p:sp>
        <p:nvSpPr>
          <p:cNvPr id="16400" name="Rectangle 1040">
            <a:hlinkClick r:id="rId4"/>
          </p:cNvPr>
          <p:cNvSpPr>
            <a:spLocks noChangeArrowheads="1"/>
          </p:cNvSpPr>
          <p:nvPr/>
        </p:nvSpPr>
        <p:spPr bwMode="auto">
          <a:xfrm>
            <a:off x="4572000" y="3429000"/>
            <a:ext cx="9144000" cy="0"/>
          </a:xfrm>
          <a:prstGeom prst="rect">
            <a:avLst/>
          </a:prstGeom>
          <a:noFill/>
          <a:ln w="9525">
            <a:noFill/>
            <a:miter lim="800000"/>
            <a:headEnd/>
            <a:tailEnd/>
          </a:ln>
          <a:effectLst/>
        </p:spPr>
        <p:txBody>
          <a:bodyPr>
            <a:spAutoFit/>
          </a:bodyPr>
          <a:lstStyle/>
          <a:p>
            <a:endParaRPr lang="pl-PL"/>
          </a:p>
        </p:txBody>
      </p:sp>
      <p:pic>
        <p:nvPicPr>
          <p:cNvPr id="1026" name="Picture 2" descr="http://upload.wikimedia.org/wikipedia/commons/thumb/d/d1/First_Web_Server.jpg/320px-First_Web_Serv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2128" y="1700808"/>
            <a:ext cx="3552056" cy="2664043"/>
          </a:xfrm>
          <a:prstGeom prst="rect">
            <a:avLst/>
          </a:prstGeom>
          <a:noFill/>
          <a:extLst>
            <a:ext uri="{909E8E84-426E-40DD-AFC4-6F175D3DCCD1}">
              <a14:hiddenFill xmlns:a14="http://schemas.microsoft.com/office/drawing/2010/main">
                <a:solidFill>
                  <a:srgbClr val="FFFFFF"/>
                </a:solidFill>
              </a14:hiddenFill>
            </a:ext>
          </a:extLst>
        </p:spPr>
      </p:pic>
      <p:sp>
        <p:nvSpPr>
          <p:cNvPr id="19" name="pole tekstowe 18"/>
          <p:cNvSpPr txBox="1"/>
          <p:nvPr/>
        </p:nvSpPr>
        <p:spPr>
          <a:xfrm>
            <a:off x="4736976" y="4810453"/>
            <a:ext cx="4002360" cy="523220"/>
          </a:xfrm>
          <a:prstGeom prst="rect">
            <a:avLst/>
          </a:prstGeom>
          <a:noFill/>
        </p:spPr>
        <p:txBody>
          <a:bodyPr wrap="square">
            <a:spAutoFit/>
          </a:bodyPr>
          <a:lstStyle/>
          <a:p>
            <a:pPr>
              <a:defRPr/>
            </a:pPr>
            <a:r>
              <a:rPr lang="en-US" sz="2800" dirty="0">
                <a:solidFill>
                  <a:schemeClr val="accent6">
                    <a:lumMod val="50000"/>
                  </a:schemeClr>
                </a:solidFill>
                <a:cs typeface="+mn-cs"/>
              </a:rPr>
              <a:t>First Web </a:t>
            </a:r>
            <a:r>
              <a:rPr lang="en-US" sz="2800" dirty="0" smtClean="0">
                <a:solidFill>
                  <a:schemeClr val="accent6">
                    <a:lumMod val="50000"/>
                  </a:schemeClr>
                </a:solidFill>
                <a:cs typeface="+mn-cs"/>
              </a:rPr>
              <a:t>Server</a:t>
            </a:r>
            <a:r>
              <a:rPr lang="pl-PL" sz="2800" dirty="0" smtClean="0">
                <a:solidFill>
                  <a:schemeClr val="accent6">
                    <a:lumMod val="50000"/>
                  </a:schemeClr>
                </a:solidFill>
                <a:cs typeface="+mn-cs"/>
              </a:rPr>
              <a:t> - 1989</a:t>
            </a:r>
          </a:p>
        </p:txBody>
      </p:sp>
      <p:sp>
        <p:nvSpPr>
          <p:cNvPr id="20" name="pole tekstowe 19"/>
          <p:cNvSpPr txBox="1"/>
          <p:nvPr/>
        </p:nvSpPr>
        <p:spPr>
          <a:xfrm>
            <a:off x="5297996" y="4318012"/>
            <a:ext cx="2880320" cy="253916"/>
          </a:xfrm>
          <a:prstGeom prst="rect">
            <a:avLst/>
          </a:prstGeom>
          <a:noFill/>
        </p:spPr>
        <p:txBody>
          <a:bodyPr wrap="square">
            <a:spAutoFit/>
          </a:bodyPr>
          <a:lstStyle/>
          <a:p>
            <a:pPr lvl="0">
              <a:defRPr/>
            </a:pPr>
            <a:r>
              <a:rPr lang="pl-PL" sz="1050" i="1" dirty="0">
                <a:solidFill>
                  <a:srgbClr val="F79646">
                    <a:lumMod val="50000"/>
                  </a:srgbClr>
                </a:solidFill>
                <a:cs typeface="+mn-cs"/>
              </a:rPr>
              <a:t>Source: </a:t>
            </a:r>
            <a:r>
              <a:rPr lang="pl-PL" sz="1050" i="1" dirty="0" err="1">
                <a:solidFill>
                  <a:srgbClr val="F79646">
                    <a:lumMod val="50000"/>
                  </a:srgbClr>
                </a:solidFill>
                <a:cs typeface="+mn-cs"/>
              </a:rPr>
              <a:t>Wikimedia</a:t>
            </a:r>
            <a:r>
              <a:rPr lang="pl-PL" sz="1050" i="1" dirty="0">
                <a:solidFill>
                  <a:srgbClr val="F79646">
                    <a:lumMod val="50000"/>
                  </a:srgbClr>
                </a:solidFill>
                <a:cs typeface="+mn-cs"/>
              </a:rPr>
              <a:t> </a:t>
            </a:r>
            <a:r>
              <a:rPr lang="pl-PL" sz="1050" i="1" dirty="0" err="1">
                <a:solidFill>
                  <a:srgbClr val="F79646">
                    <a:lumMod val="50000"/>
                  </a:srgbClr>
                </a:solidFill>
                <a:cs typeface="+mn-cs"/>
              </a:rPr>
              <a:t>Commons</a:t>
            </a:r>
            <a:r>
              <a:rPr lang="pl-PL" sz="1050" i="1" dirty="0">
                <a:solidFill>
                  <a:srgbClr val="F79646">
                    <a:lumMod val="50000"/>
                  </a:srgbClr>
                </a:solidFill>
                <a:cs typeface="+mn-cs"/>
              </a:rPr>
              <a:t> CC-BY-SA</a:t>
            </a:r>
            <a:endParaRPr lang="pl-PL" sz="1050" i="1" dirty="0">
              <a:solidFill>
                <a:prstClr val="black"/>
              </a:solidFill>
              <a:cs typeface="+mn-cs"/>
            </a:endParaRPr>
          </a:p>
        </p:txBody>
      </p:sp>
      <p:pic>
        <p:nvPicPr>
          <p:cNvPr id="1028" name="Picture 4" descr="http://www.umed.pl/pl/_akt/images/2014/dyplomy-wwl/dyplomy-wwl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1620830"/>
            <a:ext cx="4001988" cy="2666325"/>
          </a:xfrm>
          <a:prstGeom prst="rect">
            <a:avLst/>
          </a:prstGeom>
          <a:noFill/>
          <a:extLst>
            <a:ext uri="{909E8E84-426E-40DD-AFC4-6F175D3DCCD1}">
              <a14:hiddenFill xmlns:a14="http://schemas.microsoft.com/office/drawing/2010/main">
                <a:solidFill>
                  <a:srgbClr val="FFFFFF"/>
                </a:solidFill>
              </a14:hiddenFill>
            </a:ext>
          </a:extLst>
        </p:spPr>
      </p:pic>
      <p:sp>
        <p:nvSpPr>
          <p:cNvPr id="22" name="pole tekstowe 21"/>
          <p:cNvSpPr txBox="1"/>
          <p:nvPr/>
        </p:nvSpPr>
        <p:spPr>
          <a:xfrm>
            <a:off x="746262" y="4820634"/>
            <a:ext cx="3156520" cy="523220"/>
          </a:xfrm>
          <a:prstGeom prst="rect">
            <a:avLst/>
          </a:prstGeom>
          <a:noFill/>
        </p:spPr>
        <p:txBody>
          <a:bodyPr wrap="square">
            <a:spAutoFit/>
          </a:bodyPr>
          <a:lstStyle/>
          <a:p>
            <a:pPr>
              <a:defRPr/>
            </a:pPr>
            <a:r>
              <a:rPr lang="pl-PL" sz="2800" dirty="0" err="1" smtClean="0">
                <a:solidFill>
                  <a:schemeClr val="accent6">
                    <a:lumMod val="50000"/>
                  </a:schemeClr>
                </a:solidFill>
                <a:cs typeface="+mn-cs"/>
              </a:rPr>
              <a:t>Graduates</a:t>
            </a:r>
            <a:r>
              <a:rPr lang="pl-PL" sz="2800" dirty="0" smtClean="0">
                <a:solidFill>
                  <a:schemeClr val="accent6">
                    <a:lumMod val="50000"/>
                  </a:schemeClr>
                </a:solidFill>
                <a:cs typeface="+mn-cs"/>
              </a:rPr>
              <a:t> 2013</a:t>
            </a:r>
          </a:p>
        </p:txBody>
      </p:sp>
      <p:sp>
        <p:nvSpPr>
          <p:cNvPr id="23" name="pole tekstowe 22"/>
          <p:cNvSpPr txBox="1"/>
          <p:nvPr/>
        </p:nvSpPr>
        <p:spPr>
          <a:xfrm>
            <a:off x="323528" y="4278535"/>
            <a:ext cx="2880320" cy="253916"/>
          </a:xfrm>
          <a:prstGeom prst="rect">
            <a:avLst/>
          </a:prstGeom>
          <a:noFill/>
        </p:spPr>
        <p:txBody>
          <a:bodyPr wrap="square">
            <a:spAutoFit/>
          </a:bodyPr>
          <a:lstStyle/>
          <a:p>
            <a:pPr lvl="0">
              <a:defRPr/>
            </a:pPr>
            <a:r>
              <a:rPr lang="pl-PL" sz="1050" i="1" dirty="0">
                <a:solidFill>
                  <a:srgbClr val="F79646">
                    <a:lumMod val="50000"/>
                  </a:srgbClr>
                </a:solidFill>
                <a:cs typeface="+mn-cs"/>
              </a:rPr>
              <a:t>Source: </a:t>
            </a:r>
            <a:r>
              <a:rPr lang="pl-PL" sz="1050" i="1" dirty="0" smtClean="0">
                <a:solidFill>
                  <a:srgbClr val="F79646">
                    <a:lumMod val="50000"/>
                  </a:srgbClr>
                </a:solidFill>
                <a:cs typeface="+mn-cs"/>
              </a:rPr>
              <a:t>umed.pl</a:t>
            </a:r>
            <a:endParaRPr lang="pl-PL" sz="1050" i="1" dirty="0">
              <a:solidFill>
                <a:prstClr val="black"/>
              </a:solidFill>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395" name="Rectangle 1035">
            <a:hlinkClick r:id="rId3"/>
          </p:cNvPr>
          <p:cNvSpPr>
            <a:spLocks noChangeArrowheads="1"/>
          </p:cNvSpPr>
          <p:nvPr/>
        </p:nvSpPr>
        <p:spPr bwMode="auto">
          <a:xfrm>
            <a:off x="4572000" y="3429000"/>
            <a:ext cx="9144000" cy="0"/>
          </a:xfrm>
          <a:prstGeom prst="rect">
            <a:avLst/>
          </a:prstGeom>
          <a:noFill/>
          <a:ln w="9525">
            <a:noFill/>
            <a:miter lim="800000"/>
            <a:headEnd/>
            <a:tailEnd/>
          </a:ln>
          <a:effectLst/>
        </p:spPr>
        <p:txBody>
          <a:bodyPr>
            <a:spAutoFit/>
          </a:bodyPr>
          <a:lstStyle/>
          <a:p>
            <a:endParaRPr lang="pl-PL"/>
          </a:p>
        </p:txBody>
      </p:sp>
      <p:sp>
        <p:nvSpPr>
          <p:cNvPr id="16396" name="Rectangle 1036">
            <a:hlinkClick r:id="rId3"/>
          </p:cNvPr>
          <p:cNvSpPr>
            <a:spLocks noChangeArrowheads="1"/>
          </p:cNvSpPr>
          <p:nvPr/>
        </p:nvSpPr>
        <p:spPr bwMode="auto">
          <a:xfrm>
            <a:off x="4572000" y="3429000"/>
            <a:ext cx="9144000" cy="0"/>
          </a:xfrm>
          <a:prstGeom prst="rect">
            <a:avLst/>
          </a:prstGeom>
          <a:noFill/>
          <a:ln w="9525">
            <a:noFill/>
            <a:miter lim="800000"/>
            <a:headEnd/>
            <a:tailEnd/>
          </a:ln>
          <a:effectLst/>
        </p:spPr>
        <p:txBody>
          <a:bodyPr>
            <a:spAutoFit/>
          </a:bodyPr>
          <a:lstStyle/>
          <a:p>
            <a:endParaRPr lang="pl-PL"/>
          </a:p>
        </p:txBody>
      </p:sp>
      <p:sp>
        <p:nvSpPr>
          <p:cNvPr id="16397" name="Rectangle 1037">
            <a:hlinkClick r:id="rId4"/>
          </p:cNvPr>
          <p:cNvSpPr>
            <a:spLocks noChangeArrowheads="1"/>
          </p:cNvSpPr>
          <p:nvPr/>
        </p:nvSpPr>
        <p:spPr bwMode="auto">
          <a:xfrm>
            <a:off x="4572000" y="3429000"/>
            <a:ext cx="9144000" cy="0"/>
          </a:xfrm>
          <a:prstGeom prst="rect">
            <a:avLst/>
          </a:prstGeom>
          <a:noFill/>
          <a:ln w="9525">
            <a:noFill/>
            <a:miter lim="800000"/>
            <a:headEnd/>
            <a:tailEnd/>
          </a:ln>
          <a:effectLst/>
        </p:spPr>
        <p:txBody>
          <a:bodyPr>
            <a:spAutoFit/>
          </a:bodyPr>
          <a:lstStyle/>
          <a:p>
            <a:endParaRPr lang="pl-PL"/>
          </a:p>
        </p:txBody>
      </p:sp>
      <p:sp>
        <p:nvSpPr>
          <p:cNvPr id="16398" name="Rectangle 1038">
            <a:hlinkClick r:id="rId4"/>
          </p:cNvPr>
          <p:cNvSpPr>
            <a:spLocks noChangeArrowheads="1"/>
          </p:cNvSpPr>
          <p:nvPr/>
        </p:nvSpPr>
        <p:spPr bwMode="auto">
          <a:xfrm>
            <a:off x="4572000" y="3429000"/>
            <a:ext cx="9144000" cy="0"/>
          </a:xfrm>
          <a:prstGeom prst="rect">
            <a:avLst/>
          </a:prstGeom>
          <a:noFill/>
          <a:ln w="9525">
            <a:noFill/>
            <a:miter lim="800000"/>
            <a:headEnd/>
            <a:tailEnd/>
          </a:ln>
          <a:effectLst/>
        </p:spPr>
        <p:txBody>
          <a:bodyPr>
            <a:spAutoFit/>
          </a:bodyPr>
          <a:lstStyle/>
          <a:p>
            <a:endParaRPr lang="pl-PL"/>
          </a:p>
        </p:txBody>
      </p:sp>
      <p:sp>
        <p:nvSpPr>
          <p:cNvPr id="16399" name="Rectangle 1039">
            <a:hlinkClick r:id="rId4"/>
          </p:cNvPr>
          <p:cNvSpPr>
            <a:spLocks noChangeArrowheads="1"/>
          </p:cNvSpPr>
          <p:nvPr/>
        </p:nvSpPr>
        <p:spPr bwMode="auto">
          <a:xfrm>
            <a:off x="4572000" y="3429000"/>
            <a:ext cx="9144000" cy="0"/>
          </a:xfrm>
          <a:prstGeom prst="rect">
            <a:avLst/>
          </a:prstGeom>
          <a:noFill/>
          <a:ln w="9525">
            <a:noFill/>
            <a:miter lim="800000"/>
            <a:headEnd/>
            <a:tailEnd/>
          </a:ln>
          <a:effectLst/>
        </p:spPr>
        <p:txBody>
          <a:bodyPr>
            <a:spAutoFit/>
          </a:bodyPr>
          <a:lstStyle/>
          <a:p>
            <a:endParaRPr lang="pl-PL"/>
          </a:p>
        </p:txBody>
      </p:sp>
      <p:sp>
        <p:nvSpPr>
          <p:cNvPr id="16400" name="Rectangle 1040">
            <a:hlinkClick r:id="rId4"/>
          </p:cNvPr>
          <p:cNvSpPr>
            <a:spLocks noChangeArrowheads="1"/>
          </p:cNvSpPr>
          <p:nvPr/>
        </p:nvSpPr>
        <p:spPr bwMode="auto">
          <a:xfrm>
            <a:off x="4572000" y="3429000"/>
            <a:ext cx="9144000" cy="0"/>
          </a:xfrm>
          <a:prstGeom prst="rect">
            <a:avLst/>
          </a:prstGeom>
          <a:noFill/>
          <a:ln w="9525">
            <a:noFill/>
            <a:miter lim="800000"/>
            <a:headEnd/>
            <a:tailEnd/>
          </a:ln>
          <a:effectLst/>
        </p:spPr>
        <p:txBody>
          <a:bodyPr>
            <a:spAutoFit/>
          </a:bodyPr>
          <a:lstStyle/>
          <a:p>
            <a:endParaRPr lang="pl-PL"/>
          </a:p>
        </p:txBody>
      </p:sp>
      <p:sp>
        <p:nvSpPr>
          <p:cNvPr id="2" name="pole tekstowe 1"/>
          <p:cNvSpPr txBox="1"/>
          <p:nvPr/>
        </p:nvSpPr>
        <p:spPr>
          <a:xfrm>
            <a:off x="467544" y="1196752"/>
            <a:ext cx="8352928" cy="3893374"/>
          </a:xfrm>
          <a:prstGeom prst="rect">
            <a:avLst/>
          </a:prstGeom>
          <a:noFill/>
        </p:spPr>
        <p:txBody>
          <a:bodyPr wrap="square" rtlCol="0">
            <a:spAutoFit/>
          </a:bodyPr>
          <a:lstStyle/>
          <a:p>
            <a:pPr>
              <a:defRPr/>
            </a:pPr>
            <a:endParaRPr lang="pl-PL" dirty="0">
              <a:solidFill>
                <a:schemeClr val="accent6">
                  <a:lumMod val="50000"/>
                </a:schemeClr>
              </a:solidFill>
            </a:endParaRPr>
          </a:p>
          <a:p>
            <a:pPr>
              <a:defRPr/>
            </a:pPr>
            <a:r>
              <a:rPr lang="en-US" sz="4000" dirty="0">
                <a:solidFill>
                  <a:schemeClr val="accent6">
                    <a:lumMod val="50000"/>
                  </a:schemeClr>
                </a:solidFill>
              </a:rPr>
              <a:t>Native users</a:t>
            </a:r>
            <a:r>
              <a:rPr lang="pl-PL" sz="4000" dirty="0">
                <a:solidFill>
                  <a:schemeClr val="accent6">
                    <a:lumMod val="50000"/>
                  </a:schemeClr>
                </a:solidFill>
              </a:rPr>
              <a:t> </a:t>
            </a:r>
            <a:r>
              <a:rPr lang="en-US" sz="4000" dirty="0">
                <a:solidFill>
                  <a:schemeClr val="accent6">
                    <a:lumMod val="50000"/>
                  </a:schemeClr>
                </a:solidFill>
              </a:rPr>
              <a:t>of digital technologies</a:t>
            </a:r>
            <a:endParaRPr lang="pl-PL" sz="4000" dirty="0">
              <a:solidFill>
                <a:schemeClr val="accent6">
                  <a:lumMod val="50000"/>
                </a:schemeClr>
              </a:solidFill>
            </a:endParaRPr>
          </a:p>
          <a:p>
            <a:pPr>
              <a:defRPr/>
            </a:pPr>
            <a:endParaRPr lang="pl-PL" sz="3200" dirty="0">
              <a:solidFill>
                <a:schemeClr val="accent6">
                  <a:lumMod val="50000"/>
                </a:schemeClr>
              </a:solidFill>
            </a:endParaRPr>
          </a:p>
          <a:p>
            <a:pPr>
              <a:defRPr/>
            </a:pPr>
            <a:r>
              <a:rPr lang="en-US" sz="3200" dirty="0">
                <a:solidFill>
                  <a:schemeClr val="accent6">
                    <a:lumMod val="50000"/>
                  </a:schemeClr>
                </a:solidFill>
              </a:rPr>
              <a:t>Born in the 1990s this group of children is the</a:t>
            </a:r>
            <a:r>
              <a:rPr lang="pl-PL" sz="3200" dirty="0">
                <a:solidFill>
                  <a:schemeClr val="accent6">
                    <a:lumMod val="50000"/>
                  </a:schemeClr>
                </a:solidFill>
              </a:rPr>
              <a:t> </a:t>
            </a:r>
            <a:r>
              <a:rPr lang="en-US" sz="3200" dirty="0">
                <a:solidFill>
                  <a:schemeClr val="accent6">
                    <a:lumMod val="50000"/>
                  </a:schemeClr>
                </a:solidFill>
              </a:rPr>
              <a:t>first who cannot remember when they first used a computer.</a:t>
            </a:r>
            <a:endParaRPr lang="pl-PL" sz="3200" dirty="0">
              <a:solidFill>
                <a:schemeClr val="accent6">
                  <a:lumMod val="50000"/>
                </a:schemeClr>
              </a:solidFill>
            </a:endParaRPr>
          </a:p>
          <a:p>
            <a:pPr>
              <a:defRPr/>
            </a:pPr>
            <a:endParaRPr lang="en-US" sz="3200" dirty="0">
              <a:solidFill>
                <a:schemeClr val="accent6">
                  <a:lumMod val="50000"/>
                </a:schemeClr>
              </a:solidFill>
            </a:endParaRPr>
          </a:p>
          <a:p>
            <a:pPr>
              <a:defRPr/>
            </a:pPr>
            <a:r>
              <a:rPr lang="en-US" sz="1100" dirty="0">
                <a:solidFill>
                  <a:schemeClr val="accent6">
                    <a:lumMod val="50000"/>
                  </a:schemeClr>
                </a:solidFill>
              </a:rPr>
              <a:t>Green, H. &amp; Hannon, C. (2007) </a:t>
            </a:r>
            <a:r>
              <a:rPr lang="en-US" sz="1100" i="1" dirty="0">
                <a:solidFill>
                  <a:schemeClr val="accent6">
                    <a:lumMod val="50000"/>
                  </a:schemeClr>
                </a:solidFill>
              </a:rPr>
              <a:t>Their Space. Demos: http://www.demos.co.uk/publications/theirspace.</a:t>
            </a:r>
          </a:p>
          <a:p>
            <a:endParaRPr lang="pl-PL" dirty="0">
              <a:solidFill>
                <a:schemeClr val="accent6">
                  <a:lumMod val="50000"/>
                </a:schemeClr>
              </a:solidFill>
            </a:endParaRPr>
          </a:p>
        </p:txBody>
      </p:sp>
    </p:spTree>
    <p:extLst>
      <p:ext uri="{BB962C8B-B14F-4D97-AF65-F5344CB8AC3E}">
        <p14:creationId xmlns:p14="http://schemas.microsoft.com/office/powerpoint/2010/main" val="155679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395" name="Rectangle 1035">
            <a:hlinkClick r:id="rId3"/>
          </p:cNvPr>
          <p:cNvSpPr>
            <a:spLocks noChangeArrowheads="1"/>
          </p:cNvSpPr>
          <p:nvPr/>
        </p:nvSpPr>
        <p:spPr bwMode="auto">
          <a:xfrm>
            <a:off x="4572000" y="3429000"/>
            <a:ext cx="9144000" cy="0"/>
          </a:xfrm>
          <a:prstGeom prst="rect">
            <a:avLst/>
          </a:prstGeom>
          <a:noFill/>
          <a:ln w="9525">
            <a:noFill/>
            <a:miter lim="800000"/>
            <a:headEnd/>
            <a:tailEnd/>
          </a:ln>
          <a:effectLst/>
        </p:spPr>
        <p:txBody>
          <a:bodyPr>
            <a:spAutoFit/>
          </a:bodyPr>
          <a:lstStyle/>
          <a:p>
            <a:endParaRPr lang="pl-PL"/>
          </a:p>
        </p:txBody>
      </p:sp>
      <p:sp>
        <p:nvSpPr>
          <p:cNvPr id="16396" name="Rectangle 1036">
            <a:hlinkClick r:id="rId3"/>
          </p:cNvPr>
          <p:cNvSpPr>
            <a:spLocks noChangeArrowheads="1"/>
          </p:cNvSpPr>
          <p:nvPr/>
        </p:nvSpPr>
        <p:spPr bwMode="auto">
          <a:xfrm>
            <a:off x="4572000" y="3429000"/>
            <a:ext cx="9144000" cy="0"/>
          </a:xfrm>
          <a:prstGeom prst="rect">
            <a:avLst/>
          </a:prstGeom>
          <a:noFill/>
          <a:ln w="9525">
            <a:noFill/>
            <a:miter lim="800000"/>
            <a:headEnd/>
            <a:tailEnd/>
          </a:ln>
          <a:effectLst/>
        </p:spPr>
        <p:txBody>
          <a:bodyPr>
            <a:spAutoFit/>
          </a:bodyPr>
          <a:lstStyle/>
          <a:p>
            <a:endParaRPr lang="pl-PL"/>
          </a:p>
        </p:txBody>
      </p:sp>
      <p:sp>
        <p:nvSpPr>
          <p:cNvPr id="16397" name="Rectangle 1037">
            <a:hlinkClick r:id="rId4"/>
          </p:cNvPr>
          <p:cNvSpPr>
            <a:spLocks noChangeArrowheads="1"/>
          </p:cNvSpPr>
          <p:nvPr/>
        </p:nvSpPr>
        <p:spPr bwMode="auto">
          <a:xfrm>
            <a:off x="4572000" y="3429000"/>
            <a:ext cx="9144000" cy="0"/>
          </a:xfrm>
          <a:prstGeom prst="rect">
            <a:avLst/>
          </a:prstGeom>
          <a:noFill/>
          <a:ln w="9525">
            <a:noFill/>
            <a:miter lim="800000"/>
            <a:headEnd/>
            <a:tailEnd/>
          </a:ln>
          <a:effectLst/>
        </p:spPr>
        <p:txBody>
          <a:bodyPr>
            <a:spAutoFit/>
          </a:bodyPr>
          <a:lstStyle/>
          <a:p>
            <a:endParaRPr lang="pl-PL"/>
          </a:p>
        </p:txBody>
      </p:sp>
      <p:sp>
        <p:nvSpPr>
          <p:cNvPr id="16398" name="Rectangle 1038">
            <a:hlinkClick r:id="rId4"/>
          </p:cNvPr>
          <p:cNvSpPr>
            <a:spLocks noChangeArrowheads="1"/>
          </p:cNvSpPr>
          <p:nvPr/>
        </p:nvSpPr>
        <p:spPr bwMode="auto">
          <a:xfrm>
            <a:off x="4572000" y="3429000"/>
            <a:ext cx="9144000" cy="0"/>
          </a:xfrm>
          <a:prstGeom prst="rect">
            <a:avLst/>
          </a:prstGeom>
          <a:noFill/>
          <a:ln w="9525">
            <a:noFill/>
            <a:miter lim="800000"/>
            <a:headEnd/>
            <a:tailEnd/>
          </a:ln>
          <a:effectLst/>
        </p:spPr>
        <p:txBody>
          <a:bodyPr>
            <a:spAutoFit/>
          </a:bodyPr>
          <a:lstStyle/>
          <a:p>
            <a:endParaRPr lang="pl-PL"/>
          </a:p>
        </p:txBody>
      </p:sp>
      <p:sp>
        <p:nvSpPr>
          <p:cNvPr id="16399" name="Rectangle 1039">
            <a:hlinkClick r:id="rId4"/>
          </p:cNvPr>
          <p:cNvSpPr>
            <a:spLocks noChangeArrowheads="1"/>
          </p:cNvSpPr>
          <p:nvPr/>
        </p:nvSpPr>
        <p:spPr bwMode="auto">
          <a:xfrm>
            <a:off x="4572000" y="3429000"/>
            <a:ext cx="9144000" cy="0"/>
          </a:xfrm>
          <a:prstGeom prst="rect">
            <a:avLst/>
          </a:prstGeom>
          <a:noFill/>
          <a:ln w="9525">
            <a:noFill/>
            <a:miter lim="800000"/>
            <a:headEnd/>
            <a:tailEnd/>
          </a:ln>
          <a:effectLst/>
        </p:spPr>
        <p:txBody>
          <a:bodyPr>
            <a:spAutoFit/>
          </a:bodyPr>
          <a:lstStyle/>
          <a:p>
            <a:endParaRPr lang="pl-PL"/>
          </a:p>
        </p:txBody>
      </p:sp>
      <p:sp>
        <p:nvSpPr>
          <p:cNvPr id="16400" name="Rectangle 1040">
            <a:hlinkClick r:id="rId4"/>
          </p:cNvPr>
          <p:cNvSpPr>
            <a:spLocks noChangeArrowheads="1"/>
          </p:cNvSpPr>
          <p:nvPr/>
        </p:nvSpPr>
        <p:spPr bwMode="auto">
          <a:xfrm>
            <a:off x="4572000" y="3429000"/>
            <a:ext cx="9144000" cy="0"/>
          </a:xfrm>
          <a:prstGeom prst="rect">
            <a:avLst/>
          </a:prstGeom>
          <a:noFill/>
          <a:ln w="9525">
            <a:noFill/>
            <a:miter lim="800000"/>
            <a:headEnd/>
            <a:tailEnd/>
          </a:ln>
          <a:effectLst/>
        </p:spPr>
        <p:txBody>
          <a:bodyPr>
            <a:spAutoFit/>
          </a:bodyPr>
          <a:lstStyle/>
          <a:p>
            <a:endParaRPr lang="pl-PL"/>
          </a:p>
        </p:txBody>
      </p:sp>
      <p:sp>
        <p:nvSpPr>
          <p:cNvPr id="9" name="Titre 1"/>
          <p:cNvSpPr>
            <a:spLocks noGrp="1"/>
          </p:cNvSpPr>
          <p:nvPr>
            <p:ph type="title"/>
          </p:nvPr>
        </p:nvSpPr>
        <p:spPr>
          <a:xfrm>
            <a:off x="395536" y="890162"/>
            <a:ext cx="4978896" cy="1143000"/>
          </a:xfrm>
        </p:spPr>
        <p:txBody>
          <a:bodyPr/>
          <a:lstStyle/>
          <a:p>
            <a:r>
              <a:rPr lang="pl-PL" sz="4800" dirty="0" smtClean="0">
                <a:solidFill>
                  <a:srgbClr val="9C4839"/>
                </a:solidFill>
              </a:rPr>
              <a:t>SHARE!!!</a:t>
            </a:r>
            <a:endParaRPr lang="fr-CA" sz="4800" dirty="0" smtClean="0">
              <a:solidFill>
                <a:srgbClr val="9C4839"/>
              </a:solidFill>
            </a:endParaRPr>
          </a:p>
        </p:txBody>
      </p:sp>
      <p:sp>
        <p:nvSpPr>
          <p:cNvPr id="10" name="Espace réservé du contenu 2"/>
          <p:cNvSpPr>
            <a:spLocks noGrp="1"/>
          </p:cNvSpPr>
          <p:nvPr>
            <p:ph idx="1"/>
          </p:nvPr>
        </p:nvSpPr>
        <p:spPr>
          <a:xfrm>
            <a:off x="395536" y="2564904"/>
            <a:ext cx="8229600" cy="3929062"/>
          </a:xfrm>
        </p:spPr>
        <p:txBody>
          <a:bodyPr/>
          <a:lstStyle/>
          <a:p>
            <a:pPr>
              <a:buNone/>
              <a:defRPr/>
            </a:pPr>
            <a:r>
              <a:rPr lang="pl-PL" dirty="0" smtClean="0">
                <a:solidFill>
                  <a:schemeClr val="accent6">
                    <a:lumMod val="50000"/>
                  </a:schemeClr>
                </a:solidFill>
              </a:rPr>
              <a:t>„</a:t>
            </a:r>
            <a:r>
              <a:rPr lang="en-US" dirty="0" smtClean="0">
                <a:solidFill>
                  <a:schemeClr val="accent6">
                    <a:lumMod val="50000"/>
                  </a:schemeClr>
                </a:solidFill>
              </a:rPr>
              <a:t>Watching young people, we felt that sharing is an integral part of the reception and consumption of cultural content. They seemed as if the lack of opportunities to share </a:t>
            </a:r>
            <a:r>
              <a:rPr lang="pl-PL" dirty="0" err="1" smtClean="0">
                <a:solidFill>
                  <a:schemeClr val="accent6">
                    <a:lumMod val="50000"/>
                  </a:schemeClr>
                </a:solidFill>
              </a:rPr>
              <a:t>their</a:t>
            </a:r>
            <a:r>
              <a:rPr lang="en-US" dirty="0" smtClean="0">
                <a:solidFill>
                  <a:schemeClr val="accent6">
                    <a:lumMod val="50000"/>
                  </a:schemeClr>
                </a:solidFill>
              </a:rPr>
              <a:t> findings or achievements with </a:t>
            </a:r>
            <a:r>
              <a:rPr lang="pl-PL" dirty="0" err="1" smtClean="0">
                <a:solidFill>
                  <a:schemeClr val="accent6">
                    <a:lumMod val="50000"/>
                  </a:schemeClr>
                </a:solidFill>
              </a:rPr>
              <a:t>their</a:t>
            </a:r>
            <a:r>
              <a:rPr lang="pl-PL" dirty="0" smtClean="0">
                <a:solidFill>
                  <a:schemeClr val="accent6">
                    <a:lumMod val="50000"/>
                  </a:schemeClr>
                </a:solidFill>
              </a:rPr>
              <a:t> </a:t>
            </a:r>
            <a:r>
              <a:rPr lang="pl-PL" dirty="0" err="1" smtClean="0">
                <a:solidFill>
                  <a:schemeClr val="accent6">
                    <a:lumMod val="50000"/>
                  </a:schemeClr>
                </a:solidFill>
              </a:rPr>
              <a:t>friends</a:t>
            </a:r>
            <a:r>
              <a:rPr lang="pl-PL" dirty="0" smtClean="0">
                <a:solidFill>
                  <a:schemeClr val="accent6">
                    <a:lumMod val="50000"/>
                  </a:schemeClr>
                </a:solidFill>
              </a:rPr>
              <a:t> </a:t>
            </a:r>
            <a:r>
              <a:rPr lang="en-US" dirty="0" smtClean="0">
                <a:solidFill>
                  <a:schemeClr val="accent6">
                    <a:lumMod val="50000"/>
                  </a:schemeClr>
                </a:solidFill>
              </a:rPr>
              <a:t>crossed out the possibility of full </a:t>
            </a:r>
            <a:r>
              <a:rPr lang="pl-PL" dirty="0" err="1" smtClean="0">
                <a:solidFill>
                  <a:schemeClr val="accent6">
                    <a:lumMod val="50000"/>
                  </a:schemeClr>
                </a:solidFill>
              </a:rPr>
              <a:t>reception</a:t>
            </a:r>
            <a:r>
              <a:rPr lang="pl-PL" dirty="0" smtClean="0">
                <a:solidFill>
                  <a:schemeClr val="accent6">
                    <a:lumMod val="50000"/>
                  </a:schemeClr>
                </a:solidFill>
              </a:rPr>
              <a:t>”</a:t>
            </a:r>
          </a:p>
          <a:p>
            <a:pPr>
              <a:buNone/>
              <a:defRPr/>
            </a:pPr>
            <a:r>
              <a:rPr lang="pl-PL" sz="1800" dirty="0" smtClean="0">
                <a:solidFill>
                  <a:schemeClr val="accent6">
                    <a:lumMod val="50000"/>
                  </a:schemeClr>
                </a:solidFill>
              </a:rPr>
              <a:t>„Young and Media”</a:t>
            </a:r>
            <a:r>
              <a:rPr lang="pl-PL" dirty="0" smtClean="0">
                <a:solidFill>
                  <a:schemeClr val="accent6">
                    <a:lumMod val="50000"/>
                  </a:schemeClr>
                </a:solidFill>
              </a:rPr>
              <a:t> </a:t>
            </a:r>
            <a:endParaRPr lang="fr-CA" dirty="0" smtClean="0">
              <a:solidFill>
                <a:schemeClr val="accent6">
                  <a:lumMod val="50000"/>
                </a:schemeClr>
              </a:solidFill>
            </a:endParaRPr>
          </a:p>
        </p:txBody>
      </p:sp>
      <p:pic>
        <p:nvPicPr>
          <p:cNvPr id="11" name="Obraz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8104" y="332656"/>
            <a:ext cx="3384376" cy="2258013"/>
          </a:xfrm>
          <a:prstGeom prst="rect">
            <a:avLst/>
          </a:prstGeom>
        </p:spPr>
      </p:pic>
    </p:spTree>
    <p:extLst>
      <p:ext uri="{BB962C8B-B14F-4D97-AF65-F5344CB8AC3E}">
        <p14:creationId xmlns:p14="http://schemas.microsoft.com/office/powerpoint/2010/main" val="2266271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defRPr/>
            </a:pPr>
            <a:r>
              <a:rPr lang="pl-PL" dirty="0" smtClean="0">
                <a:solidFill>
                  <a:schemeClr val="accent6">
                    <a:lumMod val="50000"/>
                  </a:schemeClr>
                </a:solidFill>
              </a:rPr>
              <a:t>„</a:t>
            </a:r>
            <a:r>
              <a:rPr lang="pl-PL" dirty="0" err="1" smtClean="0">
                <a:solidFill>
                  <a:schemeClr val="accent6">
                    <a:lumMod val="50000"/>
                  </a:schemeClr>
                </a:solidFill>
              </a:rPr>
              <a:t>Innovation</a:t>
            </a:r>
            <a:r>
              <a:rPr lang="pl-PL" dirty="0" smtClean="0">
                <a:solidFill>
                  <a:schemeClr val="accent6">
                    <a:lumMod val="50000"/>
                  </a:schemeClr>
                </a:solidFill>
              </a:rPr>
              <a:t>”</a:t>
            </a:r>
            <a:endParaRPr lang="pl-PL" dirty="0">
              <a:solidFill>
                <a:schemeClr val="accent6">
                  <a:lumMod val="50000"/>
                </a:schemeClr>
              </a:solidFill>
            </a:endParaRPr>
          </a:p>
        </p:txBody>
      </p:sp>
      <p:sp>
        <p:nvSpPr>
          <p:cNvPr id="5" name="pole tekstowe 4"/>
          <p:cNvSpPr txBox="1"/>
          <p:nvPr/>
        </p:nvSpPr>
        <p:spPr>
          <a:xfrm>
            <a:off x="500063" y="5072063"/>
            <a:ext cx="8358187" cy="70802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pl-PL" sz="4000" dirty="0" err="1">
                <a:solidFill>
                  <a:schemeClr val="accent6">
                    <a:lumMod val="50000"/>
                  </a:schemeClr>
                </a:solidFill>
              </a:rPr>
              <a:t>Needs</a:t>
            </a:r>
            <a:r>
              <a:rPr lang="pl-PL" sz="4000" dirty="0">
                <a:solidFill>
                  <a:schemeClr val="accent6">
                    <a:lumMod val="50000"/>
                  </a:schemeClr>
                </a:solidFill>
              </a:rPr>
              <a:t> + </a:t>
            </a:r>
            <a:r>
              <a:rPr lang="pl-PL" sz="4000" dirty="0" err="1" smtClean="0">
                <a:solidFill>
                  <a:schemeClr val="accent6">
                    <a:lumMod val="50000"/>
                  </a:schemeClr>
                </a:solidFill>
              </a:rPr>
              <a:t>Possibilities</a:t>
            </a:r>
            <a:endParaRPr lang="pl-PL" sz="4000" dirty="0">
              <a:solidFill>
                <a:schemeClr val="accent6">
                  <a:lumMod val="50000"/>
                </a:schemeClr>
              </a:solidFill>
            </a:endParaRPr>
          </a:p>
        </p:txBody>
      </p:sp>
      <p:pic>
        <p:nvPicPr>
          <p:cNvPr id="6" name="Obraz 5" descr="gutenberg.jpg"/>
          <p:cNvPicPr>
            <a:picLocks noChangeAspect="1"/>
          </p:cNvPicPr>
          <p:nvPr/>
        </p:nvPicPr>
        <p:blipFill>
          <a:blip r:embed="rId3" cstate="print"/>
          <a:stretch>
            <a:fillRect/>
          </a:stretch>
        </p:blipFill>
        <p:spPr>
          <a:xfrm>
            <a:off x="2786050" y="1500174"/>
            <a:ext cx="3397256" cy="339725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642910" y="642918"/>
            <a:ext cx="8186765" cy="1582737"/>
          </a:xfrm>
        </p:spPr>
        <p:style>
          <a:lnRef idx="2">
            <a:schemeClr val="accent2"/>
          </a:lnRef>
          <a:fillRef idx="1">
            <a:schemeClr val="lt1"/>
          </a:fillRef>
          <a:effectRef idx="0">
            <a:schemeClr val="accent2"/>
          </a:effectRef>
          <a:fontRef idx="minor">
            <a:schemeClr val="dk1"/>
          </a:fontRef>
        </p:style>
        <p:txBody>
          <a:bodyPr/>
          <a:lstStyle/>
          <a:p>
            <a:pPr>
              <a:defRPr/>
            </a:pPr>
            <a:r>
              <a:rPr lang="pl-PL" dirty="0" err="1" smtClean="0">
                <a:solidFill>
                  <a:schemeClr val="accent6">
                    <a:lumMod val="50000"/>
                  </a:schemeClr>
                </a:solidFill>
              </a:rPr>
              <a:t>Need</a:t>
            </a:r>
            <a:r>
              <a:rPr lang="pl-PL" dirty="0" smtClean="0">
                <a:solidFill>
                  <a:schemeClr val="accent6">
                    <a:lumMod val="50000"/>
                  </a:schemeClr>
                </a:solidFill>
              </a:rPr>
              <a:t>:</a:t>
            </a:r>
            <a:br>
              <a:rPr lang="pl-PL" dirty="0" smtClean="0">
                <a:solidFill>
                  <a:schemeClr val="accent6">
                    <a:lumMod val="50000"/>
                  </a:schemeClr>
                </a:solidFill>
              </a:rPr>
            </a:br>
            <a:r>
              <a:rPr lang="pl-PL" dirty="0" err="1" smtClean="0">
                <a:solidFill>
                  <a:schemeClr val="accent6">
                    <a:lumMod val="50000"/>
                  </a:schemeClr>
                </a:solidFill>
              </a:rPr>
              <a:t>Handbooks</a:t>
            </a:r>
            <a:endParaRPr lang="pl-PL" dirty="0">
              <a:solidFill>
                <a:schemeClr val="accent6">
                  <a:lumMod val="50000"/>
                </a:schemeClr>
              </a:solidFill>
            </a:endParaRPr>
          </a:p>
        </p:txBody>
      </p:sp>
      <p:sp>
        <p:nvSpPr>
          <p:cNvPr id="3" name="Symbol zastępczy zawartości 2"/>
          <p:cNvSpPr>
            <a:spLocks noGrp="1"/>
          </p:cNvSpPr>
          <p:nvPr>
            <p:ph idx="1"/>
          </p:nvPr>
        </p:nvSpPr>
        <p:spPr>
          <a:xfrm>
            <a:off x="642910" y="2714625"/>
            <a:ext cx="8266140" cy="3429000"/>
          </a:xfrm>
        </p:spPr>
        <p:style>
          <a:lnRef idx="2">
            <a:schemeClr val="accent2"/>
          </a:lnRef>
          <a:fillRef idx="1">
            <a:schemeClr val="lt1"/>
          </a:fillRef>
          <a:effectRef idx="0">
            <a:schemeClr val="accent2"/>
          </a:effectRef>
          <a:fontRef idx="minor">
            <a:schemeClr val="dk1"/>
          </a:fontRef>
        </p:style>
        <p:txBody>
          <a:bodyPr/>
          <a:lstStyle/>
          <a:p>
            <a:pPr algn="ctr">
              <a:buFont typeface="Arial" charset="0"/>
              <a:buNone/>
              <a:defRPr/>
            </a:pPr>
            <a:r>
              <a:rPr lang="pl-PL" sz="4400" dirty="0" err="1" smtClean="0">
                <a:solidFill>
                  <a:schemeClr val="accent6">
                    <a:lumMod val="50000"/>
                  </a:schemeClr>
                </a:solidFill>
              </a:rPr>
              <a:t>Possibility</a:t>
            </a:r>
            <a:r>
              <a:rPr lang="pl-PL" sz="4400" dirty="0" smtClean="0">
                <a:solidFill>
                  <a:schemeClr val="accent6">
                    <a:lumMod val="50000"/>
                  </a:schemeClr>
                </a:solidFill>
              </a:rPr>
              <a:t>:</a:t>
            </a:r>
          </a:p>
          <a:p>
            <a:pPr>
              <a:defRPr/>
            </a:pPr>
            <a:r>
              <a:rPr lang="pl-PL" sz="4000" dirty="0" err="1" smtClean="0">
                <a:solidFill>
                  <a:schemeClr val="accent6">
                    <a:lumMod val="50000"/>
                  </a:schemeClr>
                </a:solidFill>
              </a:rPr>
              <a:t>Bookstore</a:t>
            </a:r>
            <a:endParaRPr lang="pl-PL" sz="4000" dirty="0" smtClean="0">
              <a:solidFill>
                <a:schemeClr val="accent6">
                  <a:lumMod val="50000"/>
                </a:schemeClr>
              </a:solidFill>
            </a:endParaRPr>
          </a:p>
          <a:p>
            <a:pPr>
              <a:defRPr/>
            </a:pPr>
            <a:r>
              <a:rPr lang="pl-PL" sz="4000" dirty="0" smtClean="0">
                <a:solidFill>
                  <a:schemeClr val="accent6">
                    <a:lumMod val="50000"/>
                  </a:schemeClr>
                </a:solidFill>
              </a:rPr>
              <a:t>Library</a:t>
            </a:r>
          </a:p>
          <a:p>
            <a:pPr>
              <a:defRPr/>
            </a:pPr>
            <a:r>
              <a:rPr lang="pl-PL" sz="4000" dirty="0" err="1" smtClean="0">
                <a:solidFill>
                  <a:schemeClr val="accent6">
                    <a:lumMod val="50000"/>
                  </a:schemeClr>
                </a:solidFill>
              </a:rPr>
              <a:t>Friends</a:t>
            </a:r>
            <a:endParaRPr lang="pl-PL" sz="4000" dirty="0" smtClean="0">
              <a:solidFill>
                <a:schemeClr val="accent6">
                  <a:lumMod val="50000"/>
                </a:schemeClr>
              </a:solidFill>
            </a:endParaRPr>
          </a:p>
          <a:p>
            <a:pPr algn="ctr">
              <a:buFont typeface="Arial" charset="0"/>
              <a:buNone/>
              <a:defRPr/>
            </a:pPr>
            <a:endParaRPr lang="pl-PL" dirty="0">
              <a:solidFill>
                <a:schemeClr val="accent6">
                  <a:lumMod val="50000"/>
                </a:schemeClr>
              </a:solidFill>
            </a:endParaRPr>
          </a:p>
        </p:txBody>
      </p:sp>
    </p:spTree>
    <p:extLst>
      <p:ext uri="{BB962C8B-B14F-4D97-AF65-F5344CB8AC3E}">
        <p14:creationId xmlns:p14="http://schemas.microsoft.com/office/powerpoint/2010/main" val="2882564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939800"/>
          </a:xfrm>
        </p:spPr>
        <p:txBody>
          <a:bodyPr/>
          <a:lstStyle/>
          <a:p>
            <a:pPr>
              <a:defRPr/>
            </a:pPr>
            <a:r>
              <a:rPr lang="pl-PL" dirty="0" err="1" smtClean="0">
                <a:solidFill>
                  <a:schemeClr val="accent6">
                    <a:lumMod val="50000"/>
                  </a:schemeClr>
                </a:solidFill>
              </a:rPr>
              <a:t>Problems</a:t>
            </a:r>
            <a:endParaRPr lang="pl-PL" sz="3600" dirty="0">
              <a:solidFill>
                <a:schemeClr val="accent6">
                  <a:lumMod val="50000"/>
                </a:schemeClr>
              </a:solidFill>
            </a:endParaRPr>
          </a:p>
        </p:txBody>
      </p:sp>
      <p:sp>
        <p:nvSpPr>
          <p:cNvPr id="3" name="Symbol zastępczy zawartości 2"/>
          <p:cNvSpPr>
            <a:spLocks noGrp="1"/>
          </p:cNvSpPr>
          <p:nvPr>
            <p:ph idx="1"/>
          </p:nvPr>
        </p:nvSpPr>
        <p:spPr>
          <a:xfrm>
            <a:off x="457200" y="1857364"/>
            <a:ext cx="8401050" cy="4572011"/>
          </a:xfrm>
        </p:spPr>
        <p:txBody>
          <a:bodyPr/>
          <a:lstStyle/>
          <a:p>
            <a:pPr>
              <a:defRPr/>
            </a:pPr>
            <a:r>
              <a:rPr lang="pl-PL" sz="3600" dirty="0" err="1" smtClean="0">
                <a:solidFill>
                  <a:schemeClr val="accent6">
                    <a:lumMod val="50000"/>
                  </a:schemeClr>
                </a:solidFill>
              </a:rPr>
              <a:t>Bookstore</a:t>
            </a:r>
            <a:r>
              <a:rPr lang="pl-PL" sz="3600" dirty="0" smtClean="0">
                <a:solidFill>
                  <a:schemeClr val="accent6">
                    <a:lumMod val="50000"/>
                  </a:schemeClr>
                </a:solidFill>
              </a:rPr>
              <a:t>: </a:t>
            </a:r>
            <a:r>
              <a:rPr lang="pl-PL" sz="3600" dirty="0" err="1" smtClean="0">
                <a:solidFill>
                  <a:schemeClr val="accent6">
                    <a:lumMod val="50000"/>
                  </a:schemeClr>
                </a:solidFill>
              </a:rPr>
              <a:t>too</a:t>
            </a:r>
            <a:r>
              <a:rPr lang="pl-PL" sz="3600" dirty="0" smtClean="0">
                <a:solidFill>
                  <a:schemeClr val="accent6">
                    <a:lumMod val="50000"/>
                  </a:schemeClr>
                </a:solidFill>
              </a:rPr>
              <a:t> </a:t>
            </a:r>
            <a:r>
              <a:rPr lang="pl-PL" sz="3600" dirty="0" err="1" smtClean="0">
                <a:solidFill>
                  <a:schemeClr val="accent6">
                    <a:lumMod val="50000"/>
                  </a:schemeClr>
                </a:solidFill>
              </a:rPr>
              <a:t>expensive</a:t>
            </a:r>
            <a:r>
              <a:rPr lang="pl-PL" sz="3600" dirty="0" smtClean="0">
                <a:solidFill>
                  <a:schemeClr val="accent6">
                    <a:lumMod val="50000"/>
                  </a:schemeClr>
                </a:solidFill>
              </a:rPr>
              <a:t>, not </a:t>
            </a:r>
            <a:r>
              <a:rPr lang="pl-PL" sz="3600" dirty="0" err="1" smtClean="0">
                <a:solidFill>
                  <a:schemeClr val="accent6">
                    <a:lumMod val="50000"/>
                  </a:schemeClr>
                </a:solidFill>
              </a:rPr>
              <a:t>available</a:t>
            </a:r>
            <a:r>
              <a:rPr lang="pl-PL" sz="3600" dirty="0" smtClean="0">
                <a:solidFill>
                  <a:schemeClr val="accent6">
                    <a:lumMod val="50000"/>
                  </a:schemeClr>
                </a:solidFill>
              </a:rPr>
              <a:t>, out of </a:t>
            </a:r>
            <a:r>
              <a:rPr lang="pl-PL" sz="3600" dirty="0" err="1" smtClean="0">
                <a:solidFill>
                  <a:schemeClr val="accent6">
                    <a:lumMod val="50000"/>
                  </a:schemeClr>
                </a:solidFill>
              </a:rPr>
              <a:t>print</a:t>
            </a:r>
            <a:r>
              <a:rPr lang="pl-PL" sz="3600" dirty="0" smtClean="0">
                <a:solidFill>
                  <a:schemeClr val="accent6">
                    <a:lumMod val="50000"/>
                  </a:schemeClr>
                </a:solidFill>
              </a:rPr>
              <a:t> </a:t>
            </a:r>
          </a:p>
          <a:p>
            <a:pPr>
              <a:defRPr/>
            </a:pPr>
            <a:r>
              <a:rPr lang="pl-PL" sz="3600" dirty="0" smtClean="0">
                <a:solidFill>
                  <a:schemeClr val="accent6">
                    <a:lumMod val="50000"/>
                  </a:schemeClr>
                </a:solidFill>
              </a:rPr>
              <a:t>Library– missing, </a:t>
            </a:r>
            <a:r>
              <a:rPr lang="pl-PL" sz="3600" dirty="0" err="1" smtClean="0">
                <a:solidFill>
                  <a:schemeClr val="accent6">
                    <a:lumMod val="50000"/>
                  </a:schemeClr>
                </a:solidFill>
              </a:rPr>
              <a:t>damaged</a:t>
            </a:r>
            <a:r>
              <a:rPr lang="pl-PL" sz="3600" dirty="0" smtClean="0">
                <a:solidFill>
                  <a:schemeClr val="accent6">
                    <a:lumMod val="50000"/>
                  </a:schemeClr>
                </a:solidFill>
              </a:rPr>
              <a:t>, </a:t>
            </a:r>
            <a:r>
              <a:rPr lang="pl-PL" sz="3600" dirty="0" err="1" smtClean="0">
                <a:solidFill>
                  <a:schemeClr val="accent6">
                    <a:lumMod val="50000"/>
                  </a:schemeClr>
                </a:solidFill>
              </a:rPr>
              <a:t>borrowed</a:t>
            </a:r>
            <a:r>
              <a:rPr lang="pl-PL" sz="3600" dirty="0" smtClean="0">
                <a:solidFill>
                  <a:schemeClr val="accent6">
                    <a:lumMod val="50000"/>
                  </a:schemeClr>
                </a:solidFill>
              </a:rPr>
              <a:t>, </a:t>
            </a:r>
            <a:r>
              <a:rPr lang="pl-PL" sz="3600" dirty="0" err="1" smtClean="0">
                <a:solidFill>
                  <a:schemeClr val="accent6">
                    <a:lumMod val="50000"/>
                  </a:schemeClr>
                </a:solidFill>
              </a:rPr>
              <a:t>have</a:t>
            </a:r>
            <a:r>
              <a:rPr lang="pl-PL" sz="3600" dirty="0" smtClean="0">
                <a:solidFill>
                  <a:schemeClr val="accent6">
                    <a:lumMod val="50000"/>
                  </a:schemeClr>
                </a:solidFill>
              </a:rPr>
              <a:t> to </a:t>
            </a:r>
            <a:r>
              <a:rPr lang="pl-PL" sz="3600" dirty="0" err="1" smtClean="0">
                <a:solidFill>
                  <a:schemeClr val="accent6">
                    <a:lumMod val="50000"/>
                  </a:schemeClr>
                </a:solidFill>
              </a:rPr>
              <a:t>wait</a:t>
            </a:r>
            <a:r>
              <a:rPr lang="pl-PL" sz="3600" dirty="0" smtClean="0">
                <a:solidFill>
                  <a:schemeClr val="accent6">
                    <a:lumMod val="50000"/>
                  </a:schemeClr>
                </a:solidFill>
              </a:rPr>
              <a:t>, </a:t>
            </a:r>
            <a:r>
              <a:rPr lang="pl-PL" sz="3600" dirty="0" err="1" smtClean="0">
                <a:solidFill>
                  <a:schemeClr val="accent6">
                    <a:lumMod val="50000"/>
                  </a:schemeClr>
                </a:solidFill>
              </a:rPr>
              <a:t>have</a:t>
            </a:r>
            <a:r>
              <a:rPr lang="pl-PL" sz="3600" dirty="0" smtClean="0">
                <a:solidFill>
                  <a:schemeClr val="accent6">
                    <a:lumMod val="50000"/>
                  </a:schemeClr>
                </a:solidFill>
              </a:rPr>
              <a:t> to go. </a:t>
            </a:r>
          </a:p>
          <a:p>
            <a:pPr>
              <a:defRPr/>
            </a:pPr>
            <a:r>
              <a:rPr lang="pl-PL" dirty="0" err="1" smtClean="0">
                <a:solidFill>
                  <a:schemeClr val="accent6">
                    <a:lumMod val="50000"/>
                  </a:schemeClr>
                </a:solidFill>
              </a:rPr>
              <a:t>Friends</a:t>
            </a:r>
            <a:r>
              <a:rPr lang="pl-PL" dirty="0" smtClean="0">
                <a:solidFill>
                  <a:schemeClr val="accent6">
                    <a:lumMod val="50000"/>
                  </a:schemeClr>
                </a:solidFill>
              </a:rPr>
              <a:t> – </a:t>
            </a:r>
            <a:r>
              <a:rPr lang="pl-PL" dirty="0" err="1" smtClean="0">
                <a:solidFill>
                  <a:schemeClr val="accent6">
                    <a:lumMod val="50000"/>
                  </a:schemeClr>
                </a:solidFill>
              </a:rPr>
              <a:t>need</a:t>
            </a:r>
            <a:r>
              <a:rPr lang="pl-PL" dirty="0" smtClean="0">
                <a:solidFill>
                  <a:schemeClr val="accent6">
                    <a:lumMod val="50000"/>
                  </a:schemeClr>
                </a:solidFill>
              </a:rPr>
              <a:t> the same </a:t>
            </a:r>
            <a:r>
              <a:rPr lang="pl-PL" dirty="0" err="1" smtClean="0">
                <a:solidFill>
                  <a:schemeClr val="accent6">
                    <a:lumMod val="50000"/>
                  </a:schemeClr>
                </a:solidFill>
              </a:rPr>
              <a:t>books</a:t>
            </a:r>
            <a:r>
              <a:rPr lang="pl-PL" dirty="0" smtClean="0">
                <a:solidFill>
                  <a:schemeClr val="accent6">
                    <a:lumMod val="50000"/>
                  </a:schemeClr>
                </a:solidFill>
              </a:rPr>
              <a:t> in the same </a:t>
            </a:r>
            <a:r>
              <a:rPr lang="pl-PL" dirty="0" err="1" smtClean="0">
                <a:solidFill>
                  <a:schemeClr val="accent6">
                    <a:lumMod val="50000"/>
                  </a:schemeClr>
                </a:solidFill>
              </a:rPr>
              <a:t>time</a:t>
            </a:r>
            <a:r>
              <a:rPr lang="pl-PL" dirty="0">
                <a:solidFill>
                  <a:schemeClr val="accent6">
                    <a:lumMod val="50000"/>
                  </a:schemeClr>
                </a:solidFill>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73904" y="116632"/>
            <a:ext cx="8229600" cy="939800"/>
          </a:xfrm>
        </p:spPr>
        <p:txBody>
          <a:bodyPr/>
          <a:lstStyle/>
          <a:p>
            <a:pPr>
              <a:defRPr/>
            </a:pPr>
            <a:r>
              <a:rPr lang="pl-PL" dirty="0" smtClean="0">
                <a:solidFill>
                  <a:schemeClr val="accent6">
                    <a:lumMod val="50000"/>
                  </a:schemeClr>
                </a:solidFill>
              </a:rPr>
              <a:t>Solution</a:t>
            </a:r>
            <a:endParaRPr lang="pl-PL" sz="3600" dirty="0">
              <a:solidFill>
                <a:schemeClr val="accent6">
                  <a:lumMod val="50000"/>
                </a:schemeClr>
              </a:solidFill>
            </a:endParaRPr>
          </a:p>
        </p:txBody>
      </p:sp>
      <p:sp>
        <p:nvSpPr>
          <p:cNvPr id="4" name="Gwiazda 7-ramienna 3"/>
          <p:cNvSpPr/>
          <p:nvPr/>
        </p:nvSpPr>
        <p:spPr>
          <a:xfrm>
            <a:off x="611560" y="1268760"/>
            <a:ext cx="7429552" cy="4286280"/>
          </a:xfrm>
          <a:prstGeom prst="star7">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pl-PL" sz="115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Copy</a:t>
            </a:r>
            <a:endParaRPr lang="pl-PL" dirty="0"/>
          </a:p>
        </p:txBody>
      </p:sp>
      <p:sp>
        <p:nvSpPr>
          <p:cNvPr id="6" name="Gwiazda 7-ramienna 5"/>
          <p:cNvSpPr/>
          <p:nvPr/>
        </p:nvSpPr>
        <p:spPr>
          <a:xfrm>
            <a:off x="179512" y="692696"/>
            <a:ext cx="8501122" cy="5786478"/>
          </a:xfrm>
          <a:prstGeom prst="star7">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pl-PL" sz="9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Digital </a:t>
            </a:r>
            <a:r>
              <a:rPr lang="pl-PL" sz="96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Copy</a:t>
            </a:r>
            <a:endParaRPr lang="pl-PL" sz="9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91749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873</TotalTime>
  <Words>699</Words>
  <Application>Microsoft Office PowerPoint</Application>
  <PresentationFormat>Pokaz na ekranie (4:3)</PresentationFormat>
  <Paragraphs>88</Paragraphs>
  <Slides>28</Slides>
  <Notes>0</Notes>
  <HiddenSlides>0</HiddenSlides>
  <MMClips>0</MMClips>
  <ScaleCrop>false</ScaleCrop>
  <HeadingPairs>
    <vt:vector size="4" baseType="variant">
      <vt:variant>
        <vt:lpstr>Motyw</vt:lpstr>
      </vt:variant>
      <vt:variant>
        <vt:i4>1</vt:i4>
      </vt:variant>
      <vt:variant>
        <vt:lpstr>Tytuły slajdów</vt:lpstr>
      </vt:variant>
      <vt:variant>
        <vt:i4>28</vt:i4>
      </vt:variant>
    </vt:vector>
  </HeadingPairs>
  <TitlesOfParts>
    <vt:vector size="29" baseType="lpstr">
      <vt:lpstr>Motyw pakietu Office</vt:lpstr>
      <vt:lpstr>Social digitization  an alternative to a digital library</vt:lpstr>
      <vt:lpstr>WEB 2.0</vt:lpstr>
      <vt:lpstr>iGens–Born 1990s</vt:lpstr>
      <vt:lpstr>Prezentacja programu PowerPoint</vt:lpstr>
      <vt:lpstr>SHARE!!!</vt:lpstr>
      <vt:lpstr>„Innovation”</vt:lpstr>
      <vt:lpstr>Need: Handbooks</vt:lpstr>
      <vt:lpstr>Problems</vt:lpstr>
      <vt:lpstr>Solution</vt:lpstr>
      <vt:lpstr>Digitize – it’s easy</vt:lpstr>
      <vt:lpstr>Share - P2P</vt:lpstr>
      <vt:lpstr>Prezentacja programu PowerPoint</vt:lpstr>
      <vt:lpstr>Prezentacja programu PowerPoint</vt:lpstr>
      <vt:lpstr>Dedicated websites  Medical Books Free </vt:lpstr>
      <vt:lpstr>Hamster - chomikuj.pl </vt:lpstr>
      <vt:lpstr>Prezentacja programu PowerPoint</vt:lpstr>
      <vt:lpstr>Source - Library</vt:lpstr>
      <vt:lpstr>Source - Library</vt:lpstr>
      <vt:lpstr>Prezentacja programu PowerPoint</vt:lpstr>
      <vt:lpstr>How it works</vt:lpstr>
      <vt:lpstr>Internet Generation</vt:lpstr>
      <vt:lpstr>Digital Library?</vt:lpstr>
      <vt:lpstr>Prezentacja programu PowerPoint</vt:lpstr>
      <vt:lpstr>How it could/should work</vt:lpstr>
      <vt:lpstr>Prezentacja programu PowerPoint</vt:lpstr>
      <vt:lpstr>Imagine… Open Digital Library</vt:lpstr>
      <vt:lpstr>The Witcher</vt:lpstr>
      <vt:lpstr>Thank you</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Digitalizacja 2.0</dc:title>
  <dc:creator>Witk</dc:creator>
  <cp:lastModifiedBy>WitK</cp:lastModifiedBy>
  <cp:revision>86</cp:revision>
  <dcterms:created xsi:type="dcterms:W3CDTF">2010-06-05T22:00:22Z</dcterms:created>
  <dcterms:modified xsi:type="dcterms:W3CDTF">2014-04-03T06:02:30Z</dcterms:modified>
</cp:coreProperties>
</file>